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90" r:id="rId2"/>
    <p:sldId id="256" r:id="rId3"/>
    <p:sldId id="355" r:id="rId4"/>
    <p:sldId id="382" r:id="rId5"/>
    <p:sldId id="311" r:id="rId6"/>
    <p:sldId id="356" r:id="rId7"/>
    <p:sldId id="358" r:id="rId8"/>
    <p:sldId id="360" r:id="rId9"/>
    <p:sldId id="379" r:id="rId10"/>
    <p:sldId id="380" r:id="rId11"/>
    <p:sldId id="361" r:id="rId12"/>
    <p:sldId id="383" r:id="rId13"/>
    <p:sldId id="365" r:id="rId14"/>
    <p:sldId id="363" r:id="rId15"/>
    <p:sldId id="381" r:id="rId16"/>
    <p:sldId id="366" r:id="rId17"/>
    <p:sldId id="369" r:id="rId1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65A5D"/>
    <a:srgbClr val="000000"/>
    <a:srgbClr val="B9F9EA"/>
    <a:srgbClr val="A0E7FF"/>
    <a:srgbClr val="E2F0D9"/>
    <a:srgbClr val="C00000"/>
    <a:srgbClr val="FFFFFF"/>
    <a:srgbClr val="4454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101"/>
    <p:restoredTop sz="94674"/>
  </p:normalViewPr>
  <p:slideViewPr>
    <p:cSldViewPr snapToGrid="0" snapToObjects="1">
      <p:cViewPr varScale="1">
        <p:scale>
          <a:sx n="215" d="100"/>
          <a:sy n="215" d="100"/>
        </p:scale>
        <p:origin x="728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2T04:42:05.58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18363 8565 7299,'3'3'1767,"0"0"657,-3-3-1468,6 4-111,6 12-727,0 0 65,-3 6 1,-2 2-318,-1 13 243,-3-10 0,-1 5 1,-1 5-1,0 0-519,-1-6 0,-1 2 0,0 1 0,0 0 1,0 0-1,1 0 420,-1-1 1,1-1 0,0 1 0,-1 0 0,1 0-1,-1 0-306,0 5 0,0 0 0,0 1 1,0 0-1,0-1 0,0 0 338,0 2 1,1-1 0,-1-1-1,1 1 1,0 0-236,0-5 1,0 0 0,-1-1-1,1 2 1,0 1 0,0 3 218,0-5 1,0 3 0,0 3 0,0 0 0,0 2 0,0-1 0,0 0 0,0-1 0,0-2 0,0-3-138,0 2 1,0-3 0,0-1 0,0 0 0,0-1-1,0 2 1,0 1 118,0 2 1,-1 2 0,1 1 0,0 1 0,0-1 0,-1 0-1,1-3 1,-1-1 1,1 5 1,-1-1 0,0-3 0,0 0 0,0-2-11,0 2 0,0-2 0,0 1 0,0 3 11,0-7 1,0 1 0,0 2 0,0 2 0,1-1 0,-1 2-1,0-1-32,0 1 0,1 1 0,-1 0 0,1 1 0,-1 0 0,1 0 0,-1-2 0,0-2 8,1 3 0,-1-2 0,0-1 0,1 0 0,-1 1 0,0 2 3,1-4 0,-1 2 0,0 1 0,0 1 0,0 0 0,1 0 0,-1-1 0,0-1 0,0-3-25,0 5 0,-1-2 0,1-2 0,0 0 0,-1 0 0,1 2-7,0-1 0,0 1 0,0 1 0,0-1 0,0 1 0,0-1 0,1-2 1,-1 1 0,0 0 0,0-1 0,0-1 0,0-1 0,0 0 50,1 2 0,0 0 1,-1-2-1,1 0 1,0-3-233,0 7 0,0-2 0,0 1 13,0-4 1,0 0 0,1 2-1,-1 0-61,0 4 0,0 1 0,0 0 0,0-2 134,0-5 1,0-2-1,0-1 1,0 0 91,0 4 0,0 0 0,0-5-97,0-7 1,0-1-182,1 17-221,0-4 52,2-3 63,1-4 342,1-3-643,0-4-742,2 0 1472,-2-8 0,-1-1 0,-2-8 0</inkml:trace>
  <inkml:trace contextRef="#ctx0" brushRef="#br0" timeOffset="696">18433 13883 11740,'32'5'533,"1"0"0,-5-1 0,-2 0-502,0-2 0,-2 0-456,-3 0 1,0-2 485,1 1 1,3 0 387,8 0 0,7 0 0,3 0-441,-11 0 1,3-1 0,2 0 0,1 1 0,-1-1 0,-2 0-557,2 0 0,-2 0 0,0 1 0,1-1 0,3 0 577,-7 0 1,3-1 0,0 1 0,1 0 0,1 0 0,-1-1-1,0 1 1,-1 0-14,3 0 0,-2-1 1,1 1-1,-1-1 1,1 1-1,0 0 1,2 0-131,-3-1 1,0 1 0,2 0 0,-1 0 0,2 1 0,-1-1 0,0 0 0,-1 0 0,0 0 106,0 0 0,1 0 1,-1 1-1,0-1 1,0 0-1,0 0 1,-1 1-1,0-1-164,4 0 1,0 1 0,0 0 0,0-1 0,-2 1 0,-1 0 0,-3-1 179,6 1 0,-4 0 0,-1 0 1,1 0-27,1-1 1,0 1 0,1 0 0,-1-1 16,0 1 0,-2-1 0,2 1 0,7-1 6,-15 0 0,3 0 1,3-1-1,3 1 0,1-1 1,0 1-1,2-1 0,-2 1 1,0-1-1,-1 0 0,-3 1 1,-3-1 0,6 1 0,-5-1 0,-1 0 0,0 1 1,0-1-1,2 0 0,3 0-7,-4 1 0,3-1 0,2 0 0,1 0 0,2 0 0,0 0 0,-1 0 0,0 0 0,-2 0 0,-1 0 0,-3 0 0,-4-1-20,10 1 1,-4-1-1,-3 0 1,-1 0-1,2 0 96,-1 0 0,-1 0 1,1 0-1,1 0 0,3 0-86,-6 0 0,1-1 1,3 1-1,0 0 1,1-1-1,1 1 1,-1-1-1,1 1 0,-1 0-80,1 0 1,1 0 0,-1 0 0,1 0 0,0 0 0,0-1 0,0 1 0,0 0 0,0 0 89,0 0 0,0 0 0,0 0 1,0-1-1,1 1 0,-2 0 1,1-1-1,-1 1 0,0 0-1,1 1 1,0-1 0,-1 0 0,0 0-1,0 1 1,-1-1 0,-1 1 0,-1-1-1,3 1 0,-2-1 0,0 1 0,-1 0 0,0-1 0,1 1 2,0-1 0,0 1 1,-1 0-1,2-1 1,1 1-1,3-1-11,-7 1 0,3 0 0,1-1 0,2 1 0,0-1 0,0 1 0,0-1 0,-1 1 0,-3 0 0,-1-1-39,5 1 1,-2-1 0,-1 1-1,-1 0 1,0 0 0,2-1 47,1 1 1,3-1-1,0 1 1,0-1 0,-2 1-1,-3 0 1,-4 0 273,3-1 1,-6 2 0,4-1-411,2 0 1,3 0 0,2 0 0,0 1 0,-2-1-49,-5 1 0,-2-1 1,0 1-1,0 0 1,1 0 30,5-1 0,1 1 0,-1-1 0,0 1 0,-3-1-167,6 1 1,-3 0-1,-3 0-1108,1 0 0,-4 0 1429,-4-2 0,-2 0 0,-3 1 0,-2 0 0,1-3 0</inkml:trace>
  <inkml:trace contextRef="#ctx0" brushRef="#br0" timeOffset="5129">20768 11991 12017,'0'0'0</inkml:trace>
  <inkml:trace contextRef="#ctx0" brushRef="#br0" timeOffset="5314">21058 12336 14355,'2'7'770,"0"-2"-1565,-2-5-298,0 0 1,0 0 0</inkml:trace>
  <inkml:trace contextRef="#ctx0" brushRef="#br0" timeOffset="5497">21141 11770 14487,'3'0'406,"0"1"-3683,-3-1 2457,1-23 1,-1 17 0,1-17 0</inkml:trace>
  <inkml:trace contextRef="#ctx0" brushRef="#br0" timeOffset="5651">21293 11549 13390,'6'0'951,"-2"1"-2284,-4-1-725,-23-30 2058,18 5 0,-7 7 0,1 2 0,13-1 0</inkml:trace>
  <inkml:trace contextRef="#ctx0" brushRef="#br0" timeOffset="5815">21597 11203 12734,'5'8'1185,"0"-2"-1258,-5-6-3204,0 0 2802,15-23 1,-12 17-1,13-17 1</inkml:trace>
  <inkml:trace contextRef="#ctx0" brushRef="#br0" timeOffset="5954">21915 11452 13493,'9'13'2159,"-2"-3"-2392,-7-10-3044,0 0 517,6 7 2760,1-5 0,0 5 0,-2-7 0</inkml:trace>
  <inkml:trace contextRef="#ctx0" brushRef="#br0" timeOffset="6101">21956 11839 13843,'-3'-2'-45,"1"0"-1048,2 2 1,0 0 0</inkml:trace>
  <inkml:trace contextRef="#ctx0" brushRef="#br0" timeOffset="6277">21680 12005 13535,'6'4'389,"-1"0"-579,-5-4-3087,0 0 3221,24-22 1,-18 16 0,18-16 0</inkml:trace>
  <inkml:trace contextRef="#ctx0" brushRef="#br0" timeOffset="6454">21472 11673 13661,'-12'-11'711,"2"3"-1047,10 8-2941,0 0 0,2-33 2903,4 18 0,-3-19 1,4 27-1</inkml:trace>
  <inkml:trace contextRef="#ctx0" brushRef="#br0" timeOffset="6627">21846 11383 13366,'5'2'1015,"-1"0"-4292,-4-2 3011,12-24 1,-9 18 0,8-18 0</inkml:trace>
  <inkml:trace contextRef="#ctx0" brushRef="#br0" timeOffset="6781">22343 11273 9813,'0'0'0</inkml:trace>
  <inkml:trace contextRef="#ctx0" brushRef="#br0" timeOffset="6965">22536 11190 13650,'5'1'162,"-2"0"-3439,-3-1 357,17-4 2920,-5 2 0,7-3 0,-12 4 0</inkml:trace>
  <inkml:trace contextRef="#ctx0" brushRef="#br0" timeOffset="7131">22661 11521 11101,'3'4'846,"0"-1"-1243,-3-3 0,0 0 1</inkml:trace>
  <inkml:trace contextRef="#ctx0" brushRef="#br0" timeOffset="7327">21942 11383 10683,'-3'-3'-515,"1"0"-2762,2 3 3275,8-32 0,-5 23 0,5-23 1</inkml:trace>
  <inkml:trace contextRef="#ctx0" brushRef="#br0" timeOffset="7498">21997 10996 10312,'4'-21'0,"-1"1"0,2-14 0</inkml:trace>
  <inkml:trace contextRef="#ctx0" brushRef="#br0" timeOffset="7687">22481 10637 4858,'4'6'1782,"-1"-2"1427,-3-4-4461,0 0-1277,0-20 785,2 13-210,0-16 1954,3 18 0,-3 3 0,1-1 0</inkml:trace>
  <inkml:trace contextRef="#ctx0" brushRef="#br0" timeOffset="7848">22757 10734 4661,'2'6'1719,"-2"-1"1557,0-5-3803,13 1-416,-3-5 943,20-6 0,-20 4 0,5-4 0</inkml:trace>
  <inkml:trace contextRef="#ctx0" brushRef="#br0" timeOffset="8014">23296 10858 13493,'5'3'1392,"-2"0"-2087,-3-3-2464,10 2 1566,-3-1 1593,14 1 0,-14-2 0,3 0 0</inkml:trace>
  <inkml:trace contextRef="#ctx0" brushRef="#br0" timeOffset="8148">23448 11107 11149,'6'0'445,"-2"1"-1098,-4-1 1,0 0 0</inkml:trace>
  <inkml:trace contextRef="#ctx0" brushRef="#br0" timeOffset="8299">23269 11369 10936,'-3'-7'496,"0"1"-550,3 6-255,0 0 0,0 0 1</inkml:trace>
  <inkml:trace contextRef="#ctx0" brushRef="#br0" timeOffset="8481">23255 11355 13095,'4'1'-1677,"0"-1"584,-4 0 1,0 0 0</inkml:trace>
  <inkml:trace contextRef="#ctx0" brushRef="#br0" timeOffset="8665">22481 11645 13103,'-7'-5'-3242,"2"1"2640,5 4-134,0 0 1,0 0 0</inkml:trace>
  <inkml:trace contextRef="#ctx0" brushRef="#br0" timeOffset="8851">22536 11466 14112,'2'6'-602,"0"-1"13,-2-5-1080,37-42-719,-14 23 1418,-2 0 0,4-3 0,-1 3 622,-2 6 0,-2 3 0,14-8 0,-13 8 1</inkml:trace>
  <inkml:trace contextRef="#ctx0" brushRef="#br0" timeOffset="9032">23241 11093 12787,'1'3'751,"0"-1"-2670,-1-2-447,-3-7 1546,1 1 1,-2-3 0,3 5 0</inkml:trace>
  <inkml:trace contextRef="#ctx0" brushRef="#br0" timeOffset="9181">23144 10913 4357,'4'1'1260,"0"0"1299,-4-1-5048,-7-32 2066,6 14 1,-5-17-1,6 25 1</inkml:trace>
  <inkml:trace contextRef="#ctx0" brushRef="#br0" timeOffset="9365">23172 10526 9012,'0'0'0</inkml:trace>
  <inkml:trace contextRef="#ctx0" brushRef="#br0" timeOffset="9549">23352 10402 12005,'5'0'1806,"-1"1"-5083,-4-1 1187,14-5 2090,-3 2 0,4-3 0,-8 4 0</inkml:trace>
  <inkml:trace contextRef="#ctx0" brushRef="#br0" timeOffset="11399">20616 12364 6719,'6'3'3276,"0"0"-714,-6-3-1416,0 0-1140,2 0 181,-1 0-16,2 0 73,-2-2 372,2-1-412,1-2-42,3-1-38,0 0 366,16-12-448,-7 6 22,13-9 31,-2 2-47,-6 4-1712,8-6 1670,-9 7-532,0 0 1,0 0 572,6-5-159,-7 5 1,2 0 108,9-8 3,-7 5 5,1-4 32,1 6-2,-7 1 0,0 0 27,16-5-258,-13 5 0,1-1 257,-5 3 1,-1 1 8,10-6-69,-9 5 1,-1 1-2,6-4-6,-2 2 0,-1 0 6,7-3 14,-7 4 0,0-1 1111,11-6-1092,-12 4-32,0 5 1,1 0 85,0-5 23,8 1 1,1-1-33,4-4 143,-7 4 1,0 1-169,1-1-53,-1 2-2,0-1-1,0 0 254,0 1-271,-8 4 1,0-1 19,2-1 0,-1 0 122,0 1 0,1-1-122,3-4 0,0 1-1467,5-3 1471,-9 5 0,-1 1-4,9-5-157,-3 1 1,1-1 159,-5 3 0,1 0-358,4-2 0,0-1 347,7-4-29,-11 7 207,-6 0-173,20-5-1001,-7-2 1008,-8 10 0,0 0 30,11-9-167,-9 5 220,0 0 306,1 0-390,0 0-3,1 0-6,-2 1 1,0 0-3,7-2-338,-7 2 1,0 0 387,1 0-42,1 0-3,0-1 3,0-1 3,-7 5 0,2-2-26,5-3 1,0-1 41,-3 3 1,-1 0 1058,3-2 0,0 0-1102,-4 3 0,-1 1-63,10-6-10,-4 3 1,1 0-630,-5 2 1,1 1 694,0-1 0,0 1 28,-1-1 0,0 2 20,10-6-90,2 1 73,0-1 0,0-1 0,0 1 35,-9 3 0,2 0 0,-7 2 0,0 0-35,3-1 0,0-1-48,10-9 40,-12 10-107,13-10 88,-13 9 1,1 0 32,12-8 10,-11 8 1,-2 0-14,3 0 5,-1 0 46,0 1-15,-2 0 776,0 2-745,3-3-23,-1 2 177,-1 1-182,0 0 3205,-7 4-3244,7-5-3,5 0-8,-4 1 455,-3-2-489,2 5 39,-14 2-291,11-1-969,-12 4 381,-3 1-944,-5 2 1826,-12 6 0,8-5 0,-6 5 0</inkml:trace>
  <inkml:trace contextRef="#ctx0" brushRef="#br0" timeOffset="19101">16968 10803 12017,'-1'-4'3276,"1"1"-764,0 3-1515,20 26-997,-5-8-56,8 8 0,1 1-675,-9-12 1,-1-2 527,6 6 0,0-2-209,7 3-1736,5 0-1129,-4-10 0,-2-5 3259,-10-10 1,-11 1 0,-2-1 0</inkml:trace>
  <inkml:trace contextRef="#ctx0" brushRef="#br0" timeOffset="19285">17300 10720 17953,'-14'26'191,"0"-1"0,1 1 1,1 0-1,0 2 1,0 1-1,2-1-215,-1 8 1,1-1 0,0 3-797,0-4 1,0 2 0,1 0 0,-1-2-241,1 4 1,-1-2 0,1 0 499,-1 3 0,1 0 0,0-5-73,1-4 0,1-3-1006,-1 7 1,0-2-1639,-1 2 2763,-2-4 1,6-16 0,0-3 0</inkml:trace>
  <inkml:trace contextRef="#ctx0" brushRef="#br0" timeOffset="19985">23172 14353 13619,'6'6'3276,"-1"-1"-1781,-5-5-599,0 0-957,-30 30 58,12-11 0,-1 3 0,-2 0-817,2-1 1,-2 1 0,0 1 0,1-1 570,0 0 0,1 0 0,-1 1 1,1-1-8,-8 8 0,1 0 1,2-3-41,2-4 1,1 0-419,2-2 0,-2 1 0,2-3-925,4-4 1,2-2 975,-10 6 0,15-13 0,7-11 0</inkml:trace>
  <inkml:trace contextRef="#ctx0" brushRef="#br0" timeOffset="20159">22840 14395 14409,'3'3'3256,"-1"0"-2760,-2-3-384,38 35-121,-14-11-330,-1-3 0,4 3 0,-1 0 130,-5-6 0,-1-2 0,0 1-617,1 0 1,-1 1 0,1-1 419,10 7 0,-2-2-207,-10-6 0,1-1-1026,5 3 1,-1-1-1639,8 6 2621,-13-10 1,-3-2-1,-6-4 1,-4-4 0</inkml:trace>
  <inkml:trace contextRef="#ctx0" brushRef="#br0" timeOffset="23953">23766 10015 6372,'-8'-1'73,"2"1"476,6 0-592,0 0 0,0 0 0</inkml:trace>
  <inkml:trace contextRef="#ctx0" brushRef="#br0" timeOffset="24836">23752 10167 6392,'8'30'15,"0"-1"0,-1-5 0,-1 3-1108,1 5 1,0 4 0,-1-1 393,0-7 1,-1-1 0,1-1 594,-1 1 1,1 0-1,0 1 9,1 5 1,-1 1 0,0-3 0,-1-7-1,0-2 1,0 5 0,-1-1 0</inkml:trace>
  <inkml:trace contextRef="#ctx0" brushRef="#br0" timeOffset="25135">23725 9601 9777,'5'3'1011,"-1"0"-785,-3 18 1,-2 8-763,2-9 1,0 4 683,0 6 0,2 9 1,-1 4-1,1-1 0,0-4-951,0-7 1,-1-3-1,1 1 1,0 2 802,0 0 0,0 4 0,1 1 0,0 0 0,-1-2 0,1-2 10,0 1 0,0-3 0,0 0 0,0 2-49,1 2 1,0 3 0,0 0 0,0 0 0,0-2-457,0 0 1,-1-2 0,1 0 0,-1 2 370,0-3 0,1 2 1,0 1-1,-1 0 0,0 0-151,0 3 1,-1 1 0,0-1 0,0 1-1,0-3-47,-1 2 0,0-2 1,0-1-1,0 2 251,0-4 0,0 2 0,0 0 0,0-1 0,-1-3 165,0 9 0,-1-2 1,0-6-255,0-7 0,0-2 257,0 3 0,1-2-97,-4-3 0,3-11 0,-3-3 0</inkml:trace>
  <inkml:trace contextRef="#ctx0" brushRef="#br0" timeOffset="25676">23987 10043 12680,'2'4'-2688,"0"-1"2013,-2-3 1,0 0-1</inkml:trace>
  <inkml:trace contextRef="#ctx0" brushRef="#br0" timeOffset="25836">23877 9546 14523,'-6'-5'-2489,"2"1"2321,-13-12 0,-1-3 78,5 3 90,0-7 0,-2-6 0,4 6 0,7 6 0,1-21 0</inkml:trace>
  <inkml:trace contextRef="#ctx0" brushRef="#br0" timeOffset="25960">23738 9145 10382,'-3'-2'935,"1"0"-1268,2 2-1107,-13-31 264,7 18-2101,1-24 2584,8 24 0,7 6 0,-6 1 0</inkml:trace>
  <inkml:trace contextRef="#ctx0" brushRef="#br0" timeOffset="26089">23766 8979 10734,'7'4'84,"-2"-1"-86,-5-3-827,0 0 829,54-20 0,-40 15 0,13-5 0,0 0 0</inkml:trace>
  <inkml:trace contextRef="#ctx0" brushRef="#br0" timeOffset="26236">24139 8841 9015,'7'4'3276,"-2"0"-1937,-5-4-3703,0 0 1544,28-15 1,-20 11 0,20-11 0</inkml:trace>
  <inkml:trace contextRef="#ctx0" brushRef="#br0" timeOffset="26386">24305 8565 16002,'1'5'910,"0"-1"-2271,-1-4-310,-22-34-273,13 17 1944,7-17 0,3 0 0,2 19 0,19-17 0</inkml:trace>
  <inkml:trace contextRef="#ctx0" brushRef="#br0" timeOffset="26536">24084 8316 0,'-4'-7'2280,"1"1"271,3 6-2694,0 0 0,0 0 1</inkml:trace>
  <inkml:trace contextRef="#ctx0" brushRef="#br0" timeOffset="26692">24167 7929 12524,'0'-8'3276,"0"2"-2677,0 6-1136,0 0-435,-17-32-2305,18 16 2621,-9-5 1,2 2-1,11 9 1,-3 3 0</inkml:trace>
  <inkml:trace contextRef="#ctx0" brushRef="#br0" timeOffset="26837">24153 7612 13263,'7'4'1286,"-1"0"-964,-6-4-322,0 0-3277,-12-38 2938,18 13 1,-12 3 0,2 2 0,13 4 0</inkml:trace>
  <inkml:trace contextRef="#ctx0" brushRef="#br0" timeOffset="27004">24388 7101 12398,'6'5'1490,"-1"-1"-1420,-5-4-807,0 0-1811,30-41-414,-13 23 1881,2-6 0,2 0 1081,1 9 0,-12 7 0,1 1 0</inkml:trace>
  <inkml:trace contextRef="#ctx0" brushRef="#br0" timeOffset="27137">24678 6962 6371,'6'3'3276,"-1"-1"-309,-5-2-4121,0 0-1610,-4-6 2764,8-1 0,-7-1 0,8 2 0</inkml:trace>
  <inkml:trace contextRef="#ctx0" brushRef="#br0" timeOffset="27287">24885 6962 12342,'8'5'2282,"-3"-1"-2282,-5-4-3277,0 0 2457,24-11 1,-18 8 0,18-8 0</inkml:trace>
  <inkml:trace contextRef="#ctx0" brushRef="#br0" timeOffset="27437">24484 7225 15349,'-6'-9'-951,"-2"6"1,13-3 0</inkml:trace>
  <inkml:trace contextRef="#ctx0" brushRef="#br0" timeOffset="27588">24498 7446 15142,'12'9'-45,"-3"-2"9,-9-7-2258,0 0 2294,41 11 0,-30-8 0,10 2 0,0 1 0</inkml:trace>
  <inkml:trace contextRef="#ctx0" brushRef="#br0" timeOffset="27740">24650 8178 15313,'-4'-2'876,"0"0"-2791,4 2 1915,-32 26 0,24-19 0,-8 6 0,0 0 0</inkml:trace>
  <inkml:trace contextRef="#ctx0" brushRef="#br0" timeOffset="27903">24250 8841 15030,'-15'5'543,"2"-1"-1690,-6 8 1,0 1-2131,5-3 1638,-8 5 1,1-1 1371,9-6 0,7-4 0,-3 0 0</inkml:trace>
  <inkml:trace contextRef="#ctx0" brushRef="#br0" timeOffset="28054">23766 9173 15873,'-7'-3'1683,"1"1"-1434,6 2-3273,0 0-253,-32-13 3275,20-5 0,-22 1 0,30 2 0</inkml:trace>
  <inkml:trace contextRef="#ctx0" brushRef="#br0" timeOffset="28238">23448 8510 15422,'-8'-10'-262,"1"-12"1,5-2-484,8 5 334,-4-6 1,3-2-786,10 9 1,3 1 1195,8-7 0,0 0 0,-10 9 0,0 0 0,3 0 0,-1-1 0</inkml:trace>
  <inkml:trace contextRef="#ctx0" brushRef="#br0" timeOffset="28386">23863 8192 14577,'7'5'392,"-2"0"-392,-5-5 53,0 0-53,46-35 0,-34 27 0,11-9 0,0-1 0</inkml:trace>
  <inkml:trace contextRef="#ctx0" brushRef="#br0" timeOffset="28554">24526 7888 12610,'4'2'325,"0"-1"2007,-4-1-4351,27-31-1258,1 10 1638,-7 1 1,0 0 1460,-1 7 0,-3 3 0,-4 3 0,0-2 0</inkml:trace>
  <inkml:trace contextRef="#ctx0" brushRef="#br0" timeOffset="28738">24941 7446 15313,'1'4'120,"0"0"-1001,-1-4 1,0 0 0</inkml:trace>
  <inkml:trace contextRef="#ctx0" brushRef="#br0" timeOffset="28894">25231 7294 9967,'5'1'317,"0"0"-1600,-5-1-1816,16-23 3099,-9 11 0,10-13 0,-14 20 0</inkml:trace>
  <inkml:trace contextRef="#ctx0" brushRef="#br0" timeOffset="29871">20381 12419 6974,'3'5'-231,"-1"-1"1,-2-4 0,0 0 0</inkml:trace>
  <inkml:trace contextRef="#ctx0" brushRef="#br0" timeOffset="30256">20008 12074 6686,'-6'-3'2867,"1"1"-2459,-16-11 1,-1-2-409,9 6-95,-12-7 0,5 0-115,17 12 36,1-1-16,2-1-384,0-1-330,0-1 904,-5 0 0,4 5 0,-3 0 0</inkml:trace>
  <inkml:trace contextRef="#ctx0" brushRef="#br0" timeOffset="30373">19828 11963 7433,'1'4'3276,"0"-1"-817,-1-3-4153,-30 2-1583,17-2 2621,-8 2 1,1-1-1,12-1 1,-2 0 0</inkml:trace>
  <inkml:trace contextRef="#ctx0" brushRef="#br0" timeOffset="30508">19372 12115 15867,'-5'-6'-151,"1"1"487,4 5-131,-38 5-1048,26-3 437,-10 1 0,4 1-1314,15-1-1557,1 6 2543,-3 0 0,3-1 0,-1-4 0</inkml:trace>
  <inkml:trace contextRef="#ctx0" brushRef="#br0" timeOffset="30655">18916 12419 10077,'-13'15'-455,"1"1"1,-12 7 0,30-21 0</inkml:trace>
  <inkml:trace contextRef="#ctx0" brushRef="#br0" timeOffset="31639">19952 12350 12174,'-4'-7'-1619,"1"2"1619,-18 1 0,-2 2 0,12 0 0,-11-1 0,1-1 0</inkml:trace>
  <inkml:trace contextRef="#ctx0" brushRef="#br0" timeOffset="31839">19082 12626 3133,'-32'16'378,"1"0"0,12-8 0,2 2 559,-9 7 0,4 0-1774,13-4 1126,1 4-289,7 1 0,1-15 0,0 2 0</inkml:trace>
  <inkml:trace contextRef="#ctx0" brushRef="#br0" timeOffset="31988">18930 13124 11059,'1'14'2420,"0"-2"-2509,-1-12-338,-5 31-651,2-20-537,9 23 795,9-26 1,0-4 0,-2-1 0</inkml:trace>
  <inkml:trace contextRef="#ctx0" brushRef="#br0" timeOffset="32126">19220 13510 12484,'10'17'2807,"-2"-4"-2695,-8-13-468,0 0-2921,23 32 0,-10-24 2789,5 8 1,1-3-1,-10-14 1,4-2 0</inkml:trace>
  <inkml:trace contextRef="#ctx0" brushRef="#br0" timeOffset="32260">19814 13607 15002,'5'2'916,"-1"-1"-2980,-4-1-1213,45-35 2621,-18 12 1,-2 3-1,-1 1 1,-8 5 0</inkml:trace>
  <inkml:trace contextRef="#ctx0" brushRef="#br0" timeOffset="32439">20395 13193 16369,'1'3'1178,"-1"-1"-1213,-15-9 0,-6-5-371,9 5 98,-9-4 0,2 0-221,15 8-423,1-1-2325,3-1 2944,4-5 0,-3 4 0,3-1 0</inkml:trace>
  <inkml:trace contextRef="#ctx0" brushRef="#br0" timeOffset="32692">20298 12847 6437,'7'2'319,"-1"-1"154,-6-1 0,0 0 1,0 0-1</inkml:trace>
  <inkml:trace contextRef="#ctx0" brushRef="#br0" timeOffset="32890">20091 12502 14467,'-33'-15'-6,"0"-1"1,-1 1 0,6 2-536,10 6 127,-2-1-651,9 1-2212,1-4 2457,1 0 1,4 3 0,2 4 0</inkml:trace>
  <inkml:trace contextRef="#ctx0" brushRef="#br0" timeOffset="33089">19234 12322 12871,'-5'-3'-13,"-19"3"1,-15 5 0,6 0-203,-4 2-685,3-2 0,-6 1 0,5 1-288,15 1 1,2-1 258,-10 6-732,-4 4 880,7-2 1,14-8-1,-2 1 1</inkml:trace>
  <inkml:trace contextRef="#ctx0" brushRef="#br0" timeOffset="33239">18488 13110 11731,'3'6'388,"-4"30"0,-2 5-469,1-14-1012,1 4 1,1 7 0,2-8-2185,6-6 1186,8 11 1821,5-13 1,-12-12-1,5 2 1</inkml:trace>
  <inkml:trace contextRef="#ctx0" brushRef="#br0" timeOffset="33389">19013 13814 13947,'6'5'557,"-1"-1"-414,-5-4-258,0 0-515,41 17-345,-20-15-404,13 2 0,5-2 1115,-12-9 0,0-4 0,-3 1 0,-2 2 0,0 0 0,7-3 0,1 0 0</inkml:trace>
  <inkml:trace contextRef="#ctx0" brushRef="#br0" timeOffset="33540">19911 13718 13692,'3'0'3276,"0"1"-4220,-3-1-2333,17-15 2714,3-9 0,1 4 1,-5 0-1</inkml:trace>
  <inkml:trace contextRef="#ctx0" brushRef="#br0" timeOffset="33692">20284 12944 15022,'-6'-2'-583,"-15"-19"1,-2-6 465,3 1-95,4 6 1,-3-2 0,3-2-882,4-1 1,2 0 0,1-1-547,-2-7 1,2-2 1169,0 4 1,0-1 0,2 3 0,3 5 0,0 3 0,0-5 0</inkml:trace>
  <inkml:trace contextRef="#ctx0" brushRef="#br0" timeOffset="33856">19607 12074 13249,'-5'-4'323,"-24"3"1,-7 3 46,7 4-374,2-2 0,-6 1 1,2 2-768,0 7 1,4 1-869,3-4 1,0 1-1,-2 3 1,2-1 840,-3 3 1,15-9 0,-1-1 0</inkml:trace>
  <inkml:trace contextRef="#ctx0" brushRef="#br0" timeOffset="34039">18750 13124 13412,'-7'-1'-2118,"1"1"1508,6 0-324,0 0 1,0 0 0</inkml:trace>
  <inkml:trace contextRef="#ctx0" brushRef="#br0" timeOffset="39291">23739 10471 7268,'3'7'2772,"-1"-1"-2590,10-41 28,-3 13-156,-1-1 1,1 1 119,2 0 25,-3 6 129,4-7-191,-3 5 9,2-4 16,-4 8 9,-2-1 129,2-4-228,-3 5 172,2-7-12,-2 3-171,0 4-16,1-8 28,-2 13 64,3-10-11,-3 9-118,-1 0 82,0 5-87,-2 4 376,1 1-354,-1-2-62,0 0 183,0-5-84,0-4-62,0 1 11,-1-6-11,0 6 53,0-2 9,-1-2-60,-1 3 108,0-8-66,0 7 119,-2-9-163,2 7 201,-5-21-161,3 16 1,0 0-23,0 0 1,1 0 16,-3-6 0,0 1-1138,0-1 1179,-4-10-1559,5 15 1,0 1 1501,-3-11-767,1 4 1,-1 0 873,0-3-789,1 4 1,0 1 777,-1-2 2,-2-7-225,2 4-6,2 8 1347,-2-14-1289,6 15-75,-1-15 131,3 14 716,0-1 1,0-1-669,3-14-57,0 0 200,1 0 1936,0 21-2124,1-5 2004,0-1-2155,3-14 111,0 6-670,-2 11 1,0 0 768,2-4-59,1-1-6,1-1 70,5-10-64,-4 7 29,-1 5 0,-1-1-32,2-4-2,-2 3 1,0 0-35,1-6 36,-3 11 0,1-1 35,0-2 0,1 0 837,4-13-850,-3 11 1,0 0-29,5-11 6,-7 18 0,1 0-3,-1 1 1,2-1 27,4-8 0,0 0 1,-3 6 1,1 0-22,2-3 1,1-1 0,-1 2 15,-1 2 0,1-1-4,2-2 1,1-3 0,-1 3-575,-1 1 1,1-1 531,2-3 1,1-3 0,0 3-1023,-2-1 0,1 2 1047,-3 2 0,1 0 0,0-2 51,5-7 1,1-2-1,-1 1-623,-3 5 1,0 1 0,0-1 595,3-5 0,1-2 1,-1 3-11,1-1 0,-2 1 38,1 1 0,-2 3-48,-4 5 0,1 1-411,3-7 1,0 0 439,3-1 1,-1 0-34,-5 6 0,1 0 365,6-8 1,-1 0-370,-5 8 0,-1 0-17,0 0 0,1-1 21,-1-1 0,0 0 2,0 0 1,0 0 24,-1 0 0,1 0-26,-3 2 1,2-1 0,0-2-4,3-6 0,1-2 1,-1 1 7,-2 5 1,0 1-1,-1-1 116,1-1 0,1-1 1,-1 0-1,-2 4-105,2-3 0,-2 3-17,-2 3 0,1-1 0,0-1-15,2-5 0,1-1 0,-1 3 65,-1-1 1,0 1-10,1 0 0,0-2 0,-2 4 6,-1 5 1,-3 2 100,-2 0 1,0 0-100,8-7 0,0 0-49,-8 6 0,0 1-4,7-6 0,1 1 4,0-10-375,1 1 470,-1-1 903,2 1-953,0 1-45,0 0-702,-4 11 0,1 0 739,6-12 683,-4 9 0,1-3-723,2-4 0,-1 2 3,-4 8 0,0-1 21,5-10 0,-1 3-21,-5 7-78,-2 6 0,-1 0 103,9-14-25,-3 7 1474,0-1-1434,-6 9-85,-2 6 523,1-5-540,-1 4 3312,-3 3-3301,1 2 276,-5 5-1698,1 1 1288,-7 8 267,1 1-80,-8 10-1587,1 0 0,-1 1 1586,6-2 0,0 1 60,-8 8 1,-3 3 0,2-1-392,2 2 0,-1 3 341,2-9 1,-2 3 0,-2 2 0,1 0 0,0-3-337,-2 6 0,0-1 0,-2 4 315,5-9 0,-2 2 0,-1 3 0,-2 2 1,1 0-1,-1 1 0,0 0 0,1-2-191,1 0 0,-1 0 1,1 0-1,0 0 0,-1 1 1,1-1-1,-1 0 0,1 0 202,-1 1 0,1-1 0,-1 0 0,1 0 0,-1 1 1,0-1-1,0 2 0,1-1 16,-1 0 0,0 2 1,0 0-1,-1 1 1,1-1-1,0 0 1,1-2-1,2-1 1,0-3 1,-1 2 0,3-3 0,0-2 0,0 2 0,-3 4-68,3-5 0,0 1 0,-2 3 0,0 0 0,-1 2 0,0 0 0,0 0 0,0 1 1,1-2-1,0-1 72,0 2 1,0-1 0,0-1-1,0 1 1,0 0 0,0-1-1,0 1 1,1-1 0,-1 1-72,0-1 0,1 1 1,-1-2-1,0 1 1,1 0-1,-1 1 0,1-1 1,-1 2-1,0 0 51,2-3 0,-1 3 0,-1 0 0,1 1 0,-1 1 0,1-2 0,0 1 1,1-2-1,0-2 0,2-1 0,1-4 80,-5 14 1,2-6 0,1-1-1,-1 4-92,3-4 1,-2 2 0,-1 2-1,1 0 1,0 1 0,1-3 0,1-1-17,1 0 0,1-1 1,0-1-1,1-1 0,0 0 25,-1 2 0,0 0 0,0-2 0,1 1 0,-1 1 0,1 1 0,0-2 0,1-5 387,0 1 1,1-4-388,0-1 0,0-1 825,-1 4 0,0-1-758,-1 3 1298,0 0-1416,7-31-299,4-8 199,1-12 110,2 2 1,2-4 40,-1-3 0,1-3 0,1 1 264,1 3 1,1 1-1,-1-1-268,2-9 1,-1-2-1,1 3-20,-1 9 1,0 2 0,1-1-21,-1-4 0,-1 1 1,1-2-23,1-2 1,0 0 0,2-3-418,-2 3 1,1-3 0,1-1 0,0-1 0,-1 3 411,-2 4 0,0 1 0,0 1 0,0-2 0,1-1-390,0-2 0,0-1 0,0-2 0,1 0 0,-1 0 0,1 2 316,0 0 1,1 0-1,0 1 1,-1 0-1,0-1-287,0-1 1,-1 0 0,0-1-1,1-1 1,1-3 228,-3 11 0,1-3 0,1-1 0,1 0 1,-1-1-1,1 0 0,-1 0 0,0 1 0,-1 2 21,1-4 1,0 2 0,-1 1 0,0-1 0,0 1 0,1-2 0,0 0 150,0 1 1,-1 0 0,1-1 0,0 0 0,0-1-1,1 0 1,-1 0 0,1-1 0,1 0 106,-2 4 1,0-2 0,1 1 0,0-1 0,1 0 0,-1-1 0,0 1 0,1 0 0,-1 0 0,0 1 0,-1 0-47,3-4 0,-1 0 1,0 1-1,-1 0 1,1 0-1,0 0 1,-1 0-1,1 0 1,0 0-76,-1 3 0,0-1 0,0 0 0,0 0 1,0 0-1,1 0 0,-2 1 0,1 0 1,-1 0-1,0 2-131,2-8 0,0-1 1,0 1-1,0 1 1,-2 3-1,-1 1 1,-2 5 175,2-6 1,-3 6 0,1-3-106,0-2 1,1-2 0,0-1 0,-2 2 206,0-4 1,-1 2 0,-1 2 309,-1 5 1,0 1-1,0 0-161,0-11 0,-2 6 804,-4 10 811,0 11-1866,0 3 2169,0 9-2561,0 0 1285,-2 11-283,-1 4 486,-5 9 1,-2 4-1710,1-3 1,0 1 748,-1-1 0,-1 2 0,-1 4-25,0-3 0,-1 3 1,-1 3-1,0 1 0,-2 1 1,1 1-365,2-5 1,0 1 0,0 1 0,-1 1 0,-1 1 0,1 0 0,0-1 0,0 1 0,0-1 258,0-1 1,1 0 0,-1 0 0,0-1 0,1 1 0,-1 0 0,0 1 0,0 1 0,-1 1-133,2-2 0,-2 1 0,1 2 0,-1 1 0,0 0 0,-1 0 0,1 1 0,0-2 0,1 0 0,0-1 0,1-3 0,1-1 144,-3 4 0,3-3 0,0-2 0,0-1 0,0 1 0,-1 2 0,-1 3-43,3-7 1,-1 2 0,0 2 0,-1 0 0,0 1 0,-1 1 0,1 0 0,-1 1 0,1-1 0,-1 1 0,1-1 0,-1 0 119,1 1 1,-1 0 0,1 1 0,-1 0 0,0 0 0,0 0 0,1 0 0,-1-1 0,1 1 0,-1-1 0,1 0 0,0-1-80,-1 2 1,1 0 0,-1-1 0,1-1 0,0 1 0,0-1-1,0 1 1,0 0 0,0 0 0,-1 0 3,1 0 1,0 2 0,-1-1 0,0 2 0,1-1 0,-1 0 0,1 0 0,0-2 0,1-1 0,0-2 0,1-2-10,-1 5 1,1-3 0,1-2-1,0-1 1,1 0 0,-1 1 4,-2 5 0,1 0 0,-1 0 0,1-1 1,0 1 54,1-3 1,0-1-1,0 0 1,0 2 0,-1 1-95,2-4 1,0 1 0,-1 1 0,0 1 0,-1 1 0,1-1 0,0 0 0,0-1-6,-1 2 1,1-1-1,0-1 1,-1 1-1,1-1 1,0 0-1,-1 1 41,1 0 0,-1 0 0,1 1 1,0-1-1,-1 0 0,1-2 0,0 0-13,-2 6 0,0 0 0,0-2 0,1-3 0,2-5 27,-1-1 0,1-3 658,-1 5 0,0-4-758,5-12 1472,0-6-1542,5-14-2086,0-15 918,1 3-729,2-11 2040,3-8 0,-1 20 0,0-7 0</inkml:trace>
  <inkml:trace contextRef="#ctx0" brushRef="#br0" timeOffset="42811">20270 12820 7086,'4'1'2106,"0"0"-2227,-4-1 757,5-32 229,-4 10-792,2 1 0,0 0 453,-5-1 65,0 9-191,-2-1-293,-1 0 229,-3-6-255,1 5 81,-2-5-25,3 7-67,-2-2 59,1 0 214,-8-11-299,2 4 90,-2 2 1,-1-2-34,-7-6-792,-1 3 0,-1 0 727,8 9 1,0 1 43,-7-5 0,-1 1-30,6 6 0,0 1-46,-1 0 1,-2 0-412,-7-3 0,-7-1 510,4 3 1,-6 0 0,-1-1 0,4 2-436,3 0 1,2 1 0,-3 0 351,1 1 0,-4-1 0,0 1 0,1 0 0,6 3-34,-2 1 0,1 2 11,-3 0 1,-4 0-1,4 2 3,2 0 0,0 1 65,-2 2 1,-4 2-1,3 0-30,3 1 0,1 1-23,4 1 0,0 0 0,0 2-2,0 2 1,0 3-1,1-1-10,-4 4 0,0 1-14,3-2 0,-1 2 0,3 0-1116,-4 5 0,2 1 1170,-1 2 1,1 1-219,0 2 1,0 1 209,9-9 1,0 1 0,1 0 31,0 1 1,0 0-1,1 1 13,0-1 1,1 2 0,0 1-54,0 1 1,1 2-1,0 0 1,1-1-25,-1 2 0,2-2 0,0 3-7,-1 4 1,-1 3 0,2 1-1,1 1-140,4-3 1,2 2 0,0 1 0,1-1-1,0-3 148,-1 0 1,1-3-1,-1 0 1,3 3-2,1-2 0,0 2 0,2 2 0,0-2 0,1-2 0,0-5 120,5 11 0,3-3-120,-1-7 0,3 2 0,0 0 0,0-3-38,5 5 0,2-1 35,-3-5 1,3 1-1,-1-3-46,6 2 0,0-3-235,2-1 1,1 0 283,1-2 0,3-2 0,0-3 0,3-1 0,-1-1 2,-7-3 0,0-2 0,2 0-7,-2-2 0,3 1 0,1-2 0,1 0 0,2-2-109,0-2 0,3-3 1,1 0-1,0-2 1,-1 1-1,-2 0 114,-2 1 0,-2 0 0,0 0 0,0-1 0,3-1-9,1-2 0,3 0 0,1-2 1,1-1-1,-2 1 0,-3-1 0,-4 0 6,6-3 0,-6-1 1,2-1-60,-1 0 1,2 0-1,-1-1 1,-2 0-28,-1-1 0,-2 0 1,0-1 38,0-1 1,-1 0 0,0 0 7,0-1 0,-1 0 0,1-2-14,-1-1 1,1-2 0,0-1 0,-2 2 43,1-2 0,-1 1 0,1-3 19,-3 1 0,2-2 0,0-1 1,-1 0-1,-3 2 196,1-3 1,-3 3-1,1-4-211,-3 3 1,2-2 0,-1-2 0,0-1 0,-3-1 73,-4 0 1,-2-3 0,-1 0 0,-1-1-1,0 2 1,0 1-36,4-5 1,-1 3 0,-1-1-1,-2-3 17,-4 8 0,-1-3 0,0-2 0,-2 0 0,0 2 0,-2 2 0,-1 5 273,-4-5 1,-2 5-1,-2-2-292,2 3 0,-1-2 0,-1-2 0,-2 1 1,-3 1 19,-5 2 0,-4 1 1,-2 0-1,-1 0 1,1 1-1,3 1 68,-2-5 1,2 2-1,-1 0 1,-4 0-113,3 6 0,-4-1 0,-3-1 1,0 1-1,0 2 0,3 2 0,2 3 7,-7-2 0,4 5 1,-4 0-22,3 1 1,-2-1-1,-2 1 1,-1 1 0,-2 3-137,7 3 1,-2 1-1,-2 2 1,1 1-1,-1 1 1,2-1 0,1 0 143,-3 0 0,2-1 1,0 1-1,0 1 1,-3 1 8,5 1 1,-3 0 0,-1 1 0,1 1 0,0 1 0,3 1-1,4 0-26,-10 7 1,5 2-1,1 1-7,6-4 1,2 0 0,-2 2-1,-1 2-28,2 0 0,0 3 0,-2 1 1,-1 1-1,0 1 0,1 0 1,1 1-238,0 1 0,0 2 0,1 0 0,0 1 1,0-1-1,0 1 0,0 0 89,-1-2 1,0 0 0,0 1 0,0-1 0,0 1 0,2 1 0,0 2 183,3 1 0,0 2 0,0 3 0,1 0 0,2-1 0,0-2 0,3-4 0,2-3 0,-1 0 0,4-4 0,-1 2 0,1 6 0,-1 0 0,1-1 0,-1 1 0</inkml:trace>
  <inkml:trace contextRef="#ctx0" brushRef="#br0" timeOffset="48593">20422 11355 9001,'6'5'1059,"-2"-1"-632,0 20 0,-2 12-959,1-11 0,-1 2 0,2 4 711,-1 0 0,1 3 1,1 3-1,-1-1 0,0-3-585,0 0 0,0-2 0,-1 0 1,2 2 448,0 1 0,0 4 0,1-1 0,-1-1 0,1-3-43,-1-2 0,0-2 0,1 3 4,0-4 0,0 4 1,0 1-1,1 1 1,-1 0-1,0-1-250,1 1 1,-2 0-1,1 0 1,-1-1 0,1 1 245,0 0 0,0 0 0,0 1 0,0-2 0,-1 0-204,1 5 1,-1-1 0,0-1 0,-1-2 203,-1 0 0,0-2 0,0 1 120,-2 5 1,0 0 0,0 2-56,3-8 0,0 0 0,1 0 0,-2-1-65,-2 2 0,0-1 0,0-2-6,6 6 1,0-6-40,-4-7 1188,1-5-1274,1 0 2302,-2-10-2171,1 0 1590,-3-8-1730,0 0 1771,6 0-1690,-2 0 56,6-1-92,3-2 59,12-5-33,-4-1 0,2 1 87,-5 0 0,2 0-14,4-3 1,3-2 0,0 0 80,0-1 0,-1-1 1,3-1-815,2-1 1,3-2 0,1 0 0,-2 0 744,-7 4 0,0 1 0,-1-1 0,0 0-5,2 0 0,0-1 0,0 0 1,-1 1 39,4-3 0,0 1 1,2-1-321,-8 4 1,2 0 0,1-1 0,1-1 0,1-1 251,-2 2 1,1-2-1,1 0 1,1 0 0,0-1-1,-1 2 1,-2 0-367,5-2 1,-2 0 0,0 2 0,-1-1 0,1 0 367,1-2 1,2-1-1,0 1 1,-3 1 0,-4 2-5,7-3 1,-4 2 18,1-1 0,0 1-661,-2 0 1,1 0 686,-4 2 0,3-1 1,-3 1-23,4-2 0,0-1-15,2 0 1,3-3-1,-4 3 12,-3 2 1,-1 0 163,-1-1 0,2-2 1,1 1-188,2 0 1,1-1-1,0 0 38,-5 2 0,1-1 1,-1 0-1,-1 1-26,6-3 0,-2 1 0,1 0 12,-1 2 0,-1 0 0,-3 2 28,-7 1 1,-1 2-27,6 0 1,0 0 31,-7 1 1,1-1 486,9-5 0,4-1-523,-6 2 0,3 0 0,1-2 0,-3 2-213,2 0 1,-3 1-1,4-2 213,-3 1 0,3-1 0,1 0 0,-1 0 0,-5 3 0,5-4 0,-2 2-14,-3 1 0,0 0 0,-1 1 11,-3-1 1,-2 2 2,5-1 0,-1 1 0,-6 0 0,-1 1 491,9-5 1,-1 2-436,5-8 234,-9 6 1,0 0-144,-5 3 0,0 0 103,0-1 1,-1 1-178,7-9 1069,-9 9-1044,-8 10 0,-1 0 2891,-1 1-2678,0 1 1378,-1 0-1689,0 0-115,0-3 115,1-1-3277,-1-3 3241,1-6 24,-1 0-21,1-6-48,-1 1 81,-2-4-1091,-2 5 0,0-2 1055,-5-14-188,2 9 0,-2-5 1,0 0 58,0-3 1,1-1 0,0 1 164,-1 0 0,1 0 0,0 0 32,-2-2 1,-1-1 0,4 4-33,4 3 0,1 2-30,-4 0 1,0-3-203,4-4 1,2-5-1,0 0 183,-1 7 1,1 0 0,-1 0 0,0-1 111,1 1 0,-1 0 1,1 0-1,1 0-50,-1 2 0,1 0 1,1 1-1,-1 3 63,2-3 0,0 3 205,0 2 1,-1-1-225,0-9 1,-1 1-43,-2 6 1,0 1 869,0-1 0,0 2-888,-4-6 773,2 21-770,-1 1 2738,1 2-2892,-3-4 145,3 7-55,-2-3 520,4 7-554,0 1-359,-4-2 264,-2-2 193,0 1 0,1 0-62,3 2 62,1 0 48,-1 1-28,1-1-20,0 1-199,-5 0 126,1 0-5,-5 0 79,-11 5 1,-1 1 0,-3 1-1,-7 3 1,-4 3 6,2 1 1,0 1-925,2-1 0,-2 2 0,0-1 917,5-2 0,0 0 0,0 0 0,-2 1 1,1 0 0,0-1-143,3 0 0,1-1 1,-1 0 140,-3 2 0,-1 0 0,-5 3 42,7-3 0,-4 2 1,-2 2-1,-2 0 1,0 1-1,3-2 1,2-1-483,3-2 1,3 0 0,1-1-1,-1 0 1,-3 3 456,1-1 1,-3 2-1,-3 1 1,0 1-1,0-1 1,2 0 0,3-2-1,4-1-180,-7 5 0,5-3 1,-1 2 152,0-1 1,-2 1 0,1 0 0,1 0-98,1 0 0,0-1 1,1 0 107,-1 1 0,0 0 0,-1 0 1,1 0 1,0 0 0,-1 1-256,-2 0 0,-1 1 1,0 1-1,1-1 288,-1 0 1,1-1 0,-2 2 104,3-2 1,-3 1 0,0 1 0,-1 1 0,0-2-95,7-3 0,0 0 1,0-1-1,-1 1 0,1 0 1,-2 1-4,-2 1 0,-1 2 1,-1 0-1,0 0 1,1-1-1,1 0-208,-2 1 1,1-1 0,1-1 0,1 1 0,0-1 164,-3 2 1,2 0 0,1-1 0,3-3 1,-2 3 1,2-2-3,1 0 0,0 0-18,2-2 0,-1 1 539,-6 5 1,-1 0-590,6-4 0,-2 0 0,3 0 10,-4 1 1,1 0 65,5-4 0,-1 1 0,5-4-187,2-2 1945,-2 2-4989,3-1 2030,8-6-921,-6 5 1190,11-8 924,0 1 0,2-3 0,1 0 0</inkml:trace>
  <inkml:trace contextRef="#ctx0" brushRef="#br0" timeOffset="49344">22384 12005 12526,'3'1'2062,"0"0"-1723,-7 32-421,2-10-1017,0 8 0,0 3 894,2 0-1434,0-11 1,1-1 1225,2 4 847,0-2-742,0-4-72,-1-3-261,-1-4-715,0-4-935,0-3 2291,3-5 0,-2-1 0,0-2 0</inkml:trace>
  <inkml:trace contextRef="#ctx0" brushRef="#br0" timeOffset="49494">22647 12143 11297,'4'3'1719,"0"0"-2444,-13 29-818,6-19 887,-2 10 1,1-2-1,4-13 1,0 3 0</inkml:trace>
  <inkml:trace contextRef="#ctx0" brushRef="#br0" timeOffset="49644">22633 11894 7313,'3'3'739,"-1"-1"1,-2-2 0,0 0 0</inkml:trace>
  <inkml:trace contextRef="#ctx0" brushRef="#br0" timeOffset="49994">22854 12115 8984,'4'16'2422,"-2"-3"-5699,-7 18 0,5-23 2480,-3 23 599,8-30 1194,3-16-962,4-16-29,0 1-583,-5 10 1,1 1 577,3-2-36,0 1 3002,10-4-1459,-2 12-944,0-1 184,-6 20-520,-9 4 17,0 17-1189,-3-5 0,-1 0 399,0 10 182,0-11 0,0-2-2016,1-5 2380,2-5 0,-1-2 0,0-6 0</inkml:trace>
  <inkml:trace contextRef="#ctx0" brushRef="#br0" timeOffset="50294">23200 12115 11166,'4'5'72,"0"-2"-1200,-4-3-194,46-22 1322,-34 12 547,13-5 1,-4 0-349,-21 6-163,-4-1-3145,-2 4 3347,-4 2-9,-1 2 180,-2 0-401,-2 3-8,0 3 880,-6 11-563,7 0 1,2 4-530,1 3 1,1 1 823,1-2 0,2-1-1211,5 14-2678,12-16 805,1-7 2000,24 0 1,-23-9 0,12-1-1</inkml:trace>
  <inkml:trace contextRef="#ctx0" brushRef="#br0" timeOffset="50488">23490 12101 12955,'-8'-6'1190,"2"0"-868,-7 20 0,0 6-750,5-4-275,-6 11 0,4 2-1929,23-3 1310,-1-1-148,16-12 1014,-12-14-885,14-15 1341,-15 2 0,2-3 0,-13 10 0</inkml:trace>
  <inkml:trace contextRef="#ctx0" brushRef="#br0" timeOffset="50645">23489 12101 6764,'-7'-6'3276,"1"0"-1070,6 6-4140,0 0-1343,67 35 3235,-47-26 0,17 11 0,-6-5 0,-28-14 1</inkml:trace>
  <inkml:trace contextRef="#ctx0" brushRef="#br0" timeOffset="50945">23669 12018 8258,'8'32'1487,"-2"-15"-1429,1 7 0,1 2-608,2-8 0,1-1-52,8 13 969,-3-7 567,-10-15-799,-13-11-1416,-8-14 1149,5-4 1,0-2 254,1 5 0,2-1 186,1-11 1,5 0 240,7 9 0,5 2-327,2-2 0,2 1-424,-1 3 0,1 2 117,16-3-3193,-5 11 850,-5 3 1924,13 1 0,-21 3 0,2 0 0</inkml:trace>
  <inkml:trace contextRef="#ctx0" brushRef="#br0" timeOffset="51079">24208 12060 13304,'2'4'280,"-1"-1"-1373,-1-3 1,0 0 0</inkml:trace>
  <inkml:trace contextRef="#ctx0" brushRef="#br0" timeOffset="53194">24789 8468 6602,'4'4'-93,"0"0"424,-4-4 1349,31-9-1507,-27 9 48,21-4 107,-37 13 117,-2 2 129,-10 11-137,5 0 0,0 1-414,6-8 1,1 2-105,-5 9 1,4-1 80,9-8-78,0 5-440,24 0 173,-8-12-421,10-4 1,6-6 765,2-18 0,-1-3 0,-8 12 0,-2-1 0,4-8 0,-1 0 0</inkml:trace>
  <inkml:trace contextRef="#ctx0" brushRef="#br0" timeOffset="53453">25023 8413 7906,'5'7'3276,"-1"-2"-2500,-4-5-611,0 0-3442,-19 39 2185,13-19 1019,-5 5 1,2 2 223,7 7-1854,3 3 435,3-2 1103,-1-10 92,2-16 20,-4-8 41,-1-2-315,2-5 573,8-20-145,-4 8 1537,1 0 0,2 0-1306,9-7-1971,-5 8 1,1 1 1086,7-11 0,-2 7 1,-16 16-1</inkml:trace>
  <inkml:trace contextRef="#ctx0" brushRef="#br0" timeOffset="53728">25148 8316 6820,'10'0'2414,"-3"0"-2316,-7 0 75,23 18 449,-23 7-524,21 1-160,-27 1-439,7-17-739,16-4 710,-3-4 91,12-5-2838,2-8 1664,-6 3 1315,4-2 0,-16 6 0,-4 2 0</inkml:trace>
  <inkml:trace contextRef="#ctx0" brushRef="#br0" timeOffset="53896">25203 8662 0,'-8'-5'1042,"2"1"-1563,27-3 0,10 0 521,-5-1 0,-2 1 0,5-2 0,-3 2 0,9-2 0,-6 1 0,-12 6 0</inkml:trace>
  <inkml:trace contextRef="#ctx0" brushRef="#br0" timeOffset="54014">25396 8744 6728,'-5'-6'952,"0"1"-952,5 5-138,0 0 1,-1 32 0,5-24-56,8 22-34,5-34 328,18-10-101,-11 1-1019,-7 3 1,1 0 1018,-1-1 0,-1 2 0,1-1 0,2-2 0</inkml:trace>
  <inkml:trace contextRef="#ctx0" brushRef="#br0" timeOffset="54596">25728 8316 10354,'1'12'1344,"1"-3"-1307,-3 15 1,1 3-828,0 0 614,0-1 1,1 5-1,0-5-515,4 10 26,0-9 0,2 0-987,9 8 1652,4-7 0,-7-10 0,-3-16 0</inkml:trace>
  <inkml:trace contextRef="#ctx0" brushRef="#br0" timeOffset="54731">25977 8510 11325,'4'1'3198,"-1"1"-4402,-3-2-9,-9 36 1213,7-13 0,-3-2 0,1-2 0,4-5 0</inkml:trace>
  <inkml:trace contextRef="#ctx0" brushRef="#br0" timeOffset="54884">25880 8358 12714,'7'0'-1179,"-2"0"-95,-5 0 1274,0 0 0,0 0 0</inkml:trace>
  <inkml:trace contextRef="#ctx0" brushRef="#br0" timeOffset="55379">26074 8510 7260,'3'5'2643,"-1"-1"-2534,-2-4-344,9 32-258,-6-22-509,9 24 727,-10-32 275,2-1 81,-3-1 395,1-3 390,0-5-547,1-1-129,1-6-277,6-6-103,0 2 70,5-6 2,-3 8 110,1 1-54,3 0 154,-5 6 225,-5 0 22,3 8-68,-10 1 113,9 0 142,-6 3 345,2 5-535,1 7-291,-5 2-45,11 2-118,-7 2-8,10-5 17,-4 2-126,1-7 168,2-4 67,2-1-219,1-3-8,-1-5 45,10-6 177,-5-1-250,-3-1 0,0-2-534,6-11 478,-3-2 311,-8 1 117,-9 9 130,-1 3 226,-5 2-246,-7 4 929,0 2-4167,-11 4 3011,9 4 182,-5 4 79,7 3 10,-2 11-271,4-3-84,1 13-621,10-1 324,2-5 3358,6-1-4433,7-14 663,-1-4-444,19-2 1237,0-12 0,-10 5 0,-4-5 0</inkml:trace>
  <inkml:trace contextRef="#ctx0" brushRef="#br0" timeOffset="55814">26695 8413 10348,'2'7'2568,"-1"-2"-1918,-1-5-869,0 0-33,-32 32-101,24-19 108,-9 6 0,3-1-281,15-8 117,3-2-218,5-1 344,3-3 165,0-1-36,-1-5-949,-1-6 428,-3-1 356,3-6 319,-6 4 64,0 1 628,-2-1-272,-1 5 0,-1 0 134,0 4-299,0 2-98,1 5 487,6 10-641,0 0 8,5 7 34,2-4 0,-1-4-37,3 1 356,-1-7 442,-2-4-526,0-2-280,-3-6-470,2-9 170,-3-1 85,3-7 61,0-3 801,-2 3-15,0 1 352,-4 7-35,-4 9-148,-1 2-118,1 0-235,-1 1-378,3-1-3347,11-2 2932,6-2 203,13-3-2270,4 1 2029,-16 4 1,1 0-530,1 1 0,2-1-91,0 2 1,2-1 1002,-2 1 0,2 0 0,-4 0 0,13-1 0,-12 2 0,-1 0 0</inkml:trace>
  <inkml:trace contextRef="#ctx0" brushRef="#br0" timeOffset="56980">18502 14408 15705,'-2'20'8,"0"0"1,0 6-14,1-3 1,2 1-32,-1 2-26,0-3 57,0-2-138,0-1-649,0-6 145,1-3-37,0-7-402,1-5 968,2-3-8,3-6-146,2-6-192,3-6 219,-2 3 0,1-1 245,6-12-305,-5 12 0,-1 1 521,4-4 130,3 2 60,-7 9 92,3 2 208,-3 18-698,-1 2-8,2 10-717,1 7 3,-3-5-140,3 6-338,-6-9-1172,3 0 2364,-3-7 0,-1-3 0,-3-7 0</inkml:trace>
  <inkml:trace contextRef="#ctx0" brushRef="#br0" timeOffset="57235">18875 14408 2296,'4'2'3276,"0"-1"-768,-4-1-2508,-26 31-198,11-15 81,2 3 1,4 2 88,7 5-526,14-13 910,-1 5-1146,4-15 2801,-4-3-1666,5-7 2799,-13-9-2839,3 2 75,-9-4-107,6 7-375,-5 3 236,2-2-557,-5 5-2854,-4-1 1402,5 2 1875,-4 0 0,6 3 0,0 0 0</inkml:trace>
  <inkml:trace contextRef="#ctx0" brushRef="#br0" timeOffset="57414">18875 14408 6812,'4'2'3276,"0"-1"-4096,-4-1 1,0 0-1</inkml:trace>
  <inkml:trace contextRef="#ctx0" brushRef="#br0" timeOffset="57834">18999 14422 13821,'17'6'915,"-3"0"-825,-8 1 30,-1 2-165,0 3 9,0-1 0,-2 0-286,-2-7-361,0 0 439,-1-2-54,1-1-533,1-4 360,0-1-47,-5-5 247,12-2 142,-9-2 129,13 0 36,-3-6 48,1 2-30,-1 1-10,-1 5 147,-3 7-62,-2 2-20,1 1 608,-1 5-247,2 8-403,-1 1-64,1 7 31,-3-4-1,0 7-122,-1-6-771,0 7-1094,0-12 467,-1-1-64,1-5 1551,0-5 0,-1 0 0,1-1 0</inkml:trace>
  <inkml:trace contextRef="#ctx0" brushRef="#br0" timeOffset="58030">19303 14436 10499,'35'2'-709,"-10"0"1,-20-2 0</inkml:trace>
  <inkml:trace contextRef="#ctx0" brushRef="#br0" timeOffset="58354">19441 14256 10076,'4'1'3276,"-1"0"-741,-3-1-2641,1 34-9,2-3-261,-1-6 1,0 0 299,2-1 1,0-2-935,3 13 500,-1-7-196,-8-6-2571,9-17 968,-10-3 2309,12 0 0,-7-2 0,-1 0 0</inkml:trace>
  <inkml:trace contextRef="#ctx0" brushRef="#br0" timeOffset="58532">19662 14395 11390,'7'4'3108,"-1"0"-2660,-6-4 384,0 0-919,0 34-385,0-19 302,0 5 1,1 0-134,0-10-170,1-3-2347,0 0-457,-1-3 3230,-2-3 1,-2-3 0</inkml:trace>
  <inkml:trace contextRef="#ctx0" brushRef="#br0" timeOffset="58713">19607 14215 14257,'4'4'1129,"-1"0"-4406,-3-4 0,16 5 0,-7-1 106,17 7 902,-16-4 2269,4 3 0,-10-6 0,0-1 0</inkml:trace>
  <inkml:trace contextRef="#ctx0" brushRef="#br0" timeOffset="59430">19828 14367 6860,'4'4'1439,"-1"0"-149,-3-4-1209,-1 2 957,2-1-850,-2 2 764,3 1-654,-1 5-217,0 2-76,-5 4 1407,11 1-1448,-9 9-45,11-5-99,-4 12-380,0-9 540,-1-5 20,0-5 199,-3-11 605,0-1-804,-1-4-695,0-7 642,0-3-11,0-6 64,0-6 75,2 4 340,4-13 126,4 9-415,-1 5-17,-1 5-53,-5 12-56,-1 1-98,1 1 98,-1 1 70,1 0 316,7 10-341,-3-2-37,5 9-8,-1 5-44,-3-5-1,3 5-342,-2-2-7,2-4 215,0-1 176,-1-5 3,2-7 0,-1-1 162,10-5 79,7-14-241,-5 2-135,4-11-116,-11 1 251,-6 6 117,0-4 163,-8 8 258,-9 6-74,1 3-10,-6 4-90,1 2-266,3 1-45,-1 1-5,0 5-1,2 5-38,1 1-9,2 2-9,4-4-170,0 1 48,3-1 41,2 1-462,8 1 124,4-1 142,2-2-450,2-5 58,-5-4-64,1-3-247,0-1-559,0-3 126,0-2 190,0-2 412,5-6 1,-11 9 0,1-3 0</inkml:trace>
  <inkml:trace contextRef="#ctx0" brushRef="#br0" timeOffset="59797">20353 14367 7688,'5'0'3276,"-1"0"0,-4 0-1906,-3-7-1325,1 7-241,-2-7-278,3 9 421,1 2 50,0 1 3,0 3-75,3 7-258,5 5 11,0-4 0,2-1-446,-3-12 443,-2-1 45,3-6-311,-3-11 429,-1 2 162,-2-8 409,-4 4-275,0 5 373,-4-2 16,2 8 55,0 1-363,1 4-223,2 1-261,0 4 269,11 9 0,-3 0-2,9 6-278,1-4-208,-4-4-2789,9 4 1140,-11-10-478,4-1 1739,-8-4-485,0-3 1361,-4-4 0,-1 3 0,-2-2 0</inkml:trace>
  <inkml:trace contextRef="#ctx0" brushRef="#br0" timeOffset="60054">20533 14270 8399,'8'2'3276,"-2"0"-1635,-6-2-1834,15 38-68,-14-21-25,12 9 1,1 0 114,-11-11-2,12 0 181,-11-8 146,-2-4 146,-1-1-1644,-10-15 1655,4 4-141,-6-12-170,6 7 110,1-2 27,2 0 244,2 0-146,3-7-398,5 0-189,1 1-332,3 4-2222,2 6 991,-4 5 1915,4 1 0,-9 5 0,-1 1 0</inkml:trace>
  <inkml:trace contextRef="#ctx0" brushRef="#br0" timeOffset="60181">20782 14408 14145,'6'6'1952,"-1"-2"-1571,-5-4-953,0 0 1,0 0 0</inkml:trace>
  <inkml:trace contextRef="#ctx0" brushRef="#br0" timeOffset="82854">25093 9767 7173,'2'18'195,"-4"5"0,-2 6 0,0-3 144,-2 6-270,0 3 0,-1 6 0,1-5-252,3-16 1,1-1 203,-2 9 0,1 0 770,-1-1-1006,2-8-60,1-4 359,0-10-112,1-9 630,1-2-641,6-30-79,-1 8-1256,0 3 0,0-1 1368,3-9-75,1-2-328,-6 11 1,2 1 448,3 6 1,0 0-81,0-8 0,2 0 208,2 9 0,0 3-31,3-9 218,-1 11-136,-10 17 2821,0 5-2976,0 20-93,-3 0 0,-1 3 403,0-8 1,0 2-347,0 12 0,-1-1-2318,0-9 2290,0 2-118,0-15-282,0-8 235,0-4 100,1-10 310,2-7-245,3-5 0,2-6-64,2-4-29,2-3 307,1 1 1,0 0 1037,-4 13 0,-1-1-979,8-11 0,-1 2-1040,-3 12 1022,1 1 199,-5 14 64,-1 13-356,-1 2-83,-2 12-144,-2 13-24,0-8-373,0 0 0,-1 1-1314,2 3 1399,-2-14 0,1-2 377,0 0 0,-2-13 0,1-3 0</inkml:trace>
  <inkml:trace contextRef="#ctx0" brushRef="#br0" timeOffset="83236">25645 9781 12210,'-4'-4'840,"0"2"82,4 2-779,-30 35-143,17-18-131,-8 8 1,0 3-428,6 5 242,3-6-709,4 1 462,7-20-27,1-1-192,2-6 620,5-9 162,1-1 129,4-8 42,3-7-59,-4 4-40,3-5 220,-2 5 178,-1 7-288,-2 2 190,-3 14-117,-3 3 17,0 6-90,3 8-283,1 13-115,0-6-500,0 4-295,-3-20-218,0-2 33,-6-3 376,13-2 1,-12-3 0,11-1 0</inkml:trace>
  <inkml:trace contextRef="#ctx0" brushRef="#br0" timeOffset="83403">25811 9822 1661,'7'0'3276,"-1"0"-2759,-11 22 0,-5 6-517,5-5-9,-4 8 1,2 0 677,3-3-3108,-1-1 807,1-7 1898,-3-7 0,4-12 0,-1-3 0</inkml:trace>
  <inkml:trace contextRef="#ctx0" brushRef="#br0" timeOffset="83737">25825 9560 12661,'1'2'2372,"0"1"-3878,-1-3-1141,9 3 925,-6 0 1722,8 6 0,-9-5 0,0 1 0</inkml:trace>
  <inkml:trace contextRef="#ctx0" brushRef="#br0" timeOffset="84304">25866 9767 6190,'3'5'3276,"-1"-1"0,-2-4-2666,2 5-528,-3 2-45,-6 15 44,4 7-39,-9 3-377,9 0 360,-5-10-17,1-2 65,-1-1-25,1-3-15,0-2-35,-2 4-7,4-9-243,0 2 16,5-11 65,0-2-307,3-4 329,11-17 214,-1 3-124,1-1 0,1 0-130,3-4 189,-7 9 0,2 0 37,13-12 41,-11 13 1,1 1 10,10-9 130,4 2-85,-20 17 0,0 0 228,-5 4-9,-1 14-210,-1-2-110,0 13-3250,-2-4 3206,-1 2-140,0 1-355,-3 8-2771,-1 3 1061,0-7 2116,0-6 1,4-18 0,-1-1 0</inkml:trace>
  <inkml:trace contextRef="#ctx0" brushRef="#br0" timeOffset="84475">26157 9836 12493,'3'3'1860,"0"0"-1342,-3-3-1605,-15 56 6,10-34-558,-3 13 1,0-1-606,5-21-85,1 1 2329,-1-10 0,2-2 0,-1-2 0</inkml:trace>
  <inkml:trace contextRef="#ctx0" brushRef="#br0" timeOffset="84638">26101 9546 5140,'6'2'3234,"-2"0"-6511,-4-2 2457,29 0 1,-22-1 0,22 0 0</inkml:trace>
  <inkml:trace contextRef="#ctx0" brushRef="#br0" timeOffset="84892">26557 9477 12258,'2'6'3262,"0"0"-1988,-2-6-1170,0 0-365,-38 11 256,15 11-1634,-2-8 1,1 2 1058,11 3 1,3 1 544,-2 8 0,2 1 81,2-6 1,0 0-47,-1 8 0,1 2-235,2-1 0,0 2 102,2-6 1,0 2-1,0-2 22,-1 7 1,0 0 6,1-6 1,0 1-1,0-5-137,-2 5-142,-1 3-1768,4-18 722,1-8-1292,1-5 2721,1-13 0,0 6 0,0-4 0</inkml:trace>
  <inkml:trace contextRef="#ctx0" brushRef="#br0" timeOffset="85288">26336 9794 9584,'8'4'3276,"-2"-1"-1716,-6-3-1896,0 0-807,51-13 35,-29 8 1,0 0 879,9-3 1,1 1 221,-3 2 1,-5 3 88,-10 1-10,10 0 271,-18 2 827,-5 5-746,-3 0 416,-6 14-715,0-5-17,-3 8 344,-2 10-579,5-10 9,0 5-217,7-15 17,2-10-145,3 0-697,7-5 557,13-12 512,-4 2 183,9-14 136,-19 13 144,0-2 786,-7 1-697,-6 4-462,0-2-182,-6 5-361,2 2-163,-2 1-503,1-1 389,-6-5 1,8 6 0,-4-3 0</inkml:trace>
  <inkml:trace contextRef="#ctx0" brushRef="#br0" timeOffset="85505">26875 9532 15870,'-9'35'98,"1"0"0,-4-1 0,2-2-142,8-12 1,1 0-1596,-6 1 1,2 0 978,4-2 1,2 2 185,-5 11 0,-1 1-1165,3-7 1,0-2 837,-1 3 1,0-2 800,2-1 0,1-21 0,0-1 0</inkml:trace>
  <inkml:trace contextRef="#ctx0" brushRef="#br0" timeOffset="85890">27069 9477 10830,'-6'22'1638,"0"-1"0,-1 8-517,-3-1 1,0 1-1192,2-4 0,2-1-2923,-3 14 2953,3-14 1,2 0-41,1 0 1,0-1-486,1-1 0,0 0 355,1-1 0,0 0-112,0 10-341,0-16 419,1-7 497,-4-5-679,-4-21 426,0 3 580,-6-17-291,6 18 1393,-1-1-1043,1 11-119,-4 7-352,3 2 992,-2 4-1062,5-2 151,1 1-123,2 0-255,2 2-235,5 2 311,0-3-3,6 1-123,-1-4-70,2 0-1471,14 2-1557,-2-4 2457,1 1 1,-11-4 0,-11-1 0</inkml:trace>
  <inkml:trace contextRef="#ctx0" brushRef="#br0" timeOffset="86225">24761 10651 8682,'-1'-3'767,"0"0"-422,1 3 394,39 0 95,-13-5 1,4-1-1,3 0-1654,0 0 1,4 1 0,1 0 0,0-2 940,-7 2 1,0-2-1,1 1 1,-1 0 0,1-1-223,1 1 0,1 0 1,-1 0-1,1 0 0,-2 0 171,5 0 0,-2 0 0,1 0 0,0 0-121,-5 1 0,1 0 0,0 0 0,1 0 1,-1 0 59,2-1 1,-1 1-1,0 0 1,3-1-1,4 0-129,-9 1 1,3 0 0,2 0-1,1-1 1,2 0 0,0 0-1,0 0 1,0 0 0,-2 0 0,0 1 20,-1-1 0,-1 1 0,0 0 0,0 0 0,0 0 0,-1 0 0,2 0 0,-1 0 0,2-1 21,0 1 1,1-1 0,2 1 0,-1-1-1,1 0 1,0 0 0,-1 0 0,-1 1 0,-2 0-1,0 0-110,2 0 0,0 0 0,-1 0 0,-1 0 0,-2 1 0,-1 0 0,-2 0-263,7 0 0,-3 0 0,-1 0 1,-1 1-460,7-1 0,-2 0 0,-1 0 500,-6 1 0,-2 1 0,-1-1 410,7-1 0,-5 1 0,1 0 0,-13 0 0</inkml:trace>
  <inkml:trace contextRef="#ctx0" brushRef="#br0" timeOffset="88405">24913 10513 10718,'6'-6'1027,"-1"1"-1027,-5 5 308,0 0-308,-10-31-8,5 14-130,-1-9 1,1-5-207,3-1 0,2-1-686,0 6 0,1-2 739,-1-9 0,0-1-639,0 14 0,1 0 844,-1-2 1,0 0 6,0 0 1,-1-3-417,0 4 0,0-2 1,-1-2 286,0-5 1,-1-1 0,0 0 207,1 7 0,-1 1 0,1 0 16,-1-3 0,0 1 0,0 5 73,0-6 222,1 7 73,1 4 782,2-1-939,1 9 946,4-4-982,0 11 2031,2-2-1996,-3 2 1465,0 1-1030,0 1 294,4-1-621,-1 2-127,5-1 0,0 1-101,5-2 20,6-1 49,-4 1 0,6-2-114,-1 0 0,5-2 0,1 1 0,-2-1-787,0 1 1,-1 0 0,3 0 722,1-2 1,4 0 0,2-1 0,-1 1 0,-4 1 0,-2 0 0,-3 0 1,5 0-13,-5 1 0,3 0 0,3-2 0,1 1 0,0-1 0,-1 1 0,-1 1-524,5-2 0,-2 1 0,0 0 0,1 1 0,1-1 525,-1 0 0,1 0 0,1-1 0,-1 1 0,0 0 0,-2 1-283,1 0 0,-2 0 1,-1 1-1,0 0 1,1 1 261,0-1 0,1 1 1,0 0-1,-1 1 1,-2-1-311,1 1 1,-1-1 0,-1 1 0,2 0 292,-1 0 1,1-1-1,1 1 1,-1 0 0,-2 1-49,5-1 0,-2 0 0,2 1-199,-4 0 0,3-1 1,2 1-1,-2 0 0,-3 0 219,4-1 1,-3 1 0,2 0 106,2 0 1,3-1 0,-1 1 0,-6 0-88,1 0 1,-5 1-60,0 0 0,-2-1 118,-3 2 0,1-1 619,6 0 1,0-1 24,4 1-209,3-1 2008,-31 2-2129,-8 1 1933,0 0-2256,0 4 3285,0 2-2768,0 8-334,-1 4 0,-1 6-65,-4 8 0,0 5 0,-1 0-849,2-7 1,0-1-1,-2 3 739,1-1 1,-2 4-1,0 1 1,0-2-1,1-3 0,0-2 0,0-3 0,0 3-9,0 0 1,-1 3 0,-1 2-1,1-2 1,0-2 7,-1 3 0,1-3 0,0 1 1,-2 5 0,0 2 0,1-4-306,-1-2 1,1-3 106,0-4 0,0-1-136,-5 9 134,6-12 1,-1-2-317,-1 1-2759,-9 3 413,6-13-413,-12 1 3007,17-14 1,-2 2 0,10-2 0</inkml:trace>
  <inkml:trace contextRef="#ctx0" brushRef="#br0" timeOffset="100293">24747 10665 10312,'-6'-4'744,"1"0"-744,5 4 790,0 0-616,37 0 52,-8-1-1015,3-1 0,2-2 988,-7 0 0,0-2-31,5-2 0,1 0-88,-8 1 1,0 1-1,1-2-837,2 1 0,1-1 1,0-1 798,2 0 0,1 0 0,1 0-27,0-1 1,2 1 0,2-2-403,-5 2 1,3 0 0,1-1 0,0 0 0,-2 1 386,1 0 0,-1 0 0,1 0 0,3-1-194,-4 1 1,4 0 0,1-1-1,2 0 1,-1 1 0,-2-1-1,-2 2 193,-1 0 0,-2 0 0,-1 1 0,1 0 0,4-1-90,-3 0 1,3 1 0,2-1 0,1-1-1,1 1 1,-2 0 0,-1 1 0,-4 0 48,5-1 1,-4 2-1,-1-1 1,1 1 0,4-1-36,-5 1 0,2-1 0,3 0 1,0 0-1,0 0 0,-1 0 0,-2 1 1,-3 0-2,2 0 0,-4 0 0,0 1 0,-1 0 0,2-1 71,5 0 1,2-1 0,0 0-1,-1 1 1,-2 0-406,-1-1 1,-1 1-1,-1 1 1,-2-1-60,-2 1 1,-1 0 0,0-1 470,6-1 0,2 0 0,-8 1 0,1-1 0,-4 0 0</inkml:trace>
  <inkml:trace contextRef="#ctx0" brushRef="#br0" timeOffset="100560">25604 10623 11104,'28'-8'163,"0"-1"1,0 0 0,0 0 0,1-1-115,4 1 1,5-2 0,1-1 0,-2 2-1143,-1-1 1,-1 1 0,1-1 745,-7 3 0,1 0 1,2-1-1,4 0 387,-7 2 1,2 0-1,3 0 1,2-1-1,1 0 1,1 0-1,0 0 1,1 0-1,-1 1-333,-3 0 1,1 0 0,1 1 0,0 0 0,1-1 0,0 1 0,0-1 0,0 1 0,0 0 0,-1 0 0,0-1-6,0 1 1,-1 0 0,0-1 0,0 1 0,0-1 0,0 1 0,0 0 0,0 0 0,0 0 0,0 0 0,-1 0 272,2 0 1,2 1-1,0-1 1,1 0 0,-1 1-1,0-1 1,-2 1-1,-1 1 1,-3-1 0,-3 2-1,-4-1 1,13 0 0,-8 1-1,0-1 1,0 1-1,0-1 1,-1 1 0</inkml:trace>
  <inkml:trace contextRef="#ctx0" brushRef="#br0" timeOffset="116131">27359 4476 13022,'-3'-1'-1061,"0"1"1441,-20-11 1,-5-3-1580,9 1 1199,-10-4 0,2-1-3277,19-2 2683,4-3 387,3-4 1131,7-2-649,1 6 1,2-1-154,3 0 0,1 1-423,0-2 1,1 2 300,1 2 0,1 2-6,10-7 2,-11 14 0,1 0-851,2 0 0,1 1 796,1 0 0,3 1-77,8 2 0,5 1 0,-2 1 111,-1 0 0,0 3-12,2 0 1,2 1-1,-2 4-277,-8 5 1,-3 3 0,-1 1 295,3 2 0,-2 3-15,7 6 1,-5 3-49,-11-6 0,-6 2 62,-4 16 0,-5 1 96,-3-15 0,-2-1 81,-6 13 0,-5-4 6,0-15 0,-2-5 20,-1 2 1,-2-2-167,-1 0 1,-1-2-1,-2 0 0,1 0 617,0-2 0,-3 0-635,-7-1 0,-5 0 0,6-2 0,12 0 0,0 0 0,-17 0 0,-1 1 0</inkml:trace>
  <inkml:trace contextRef="#ctx0" brushRef="#br0" timeOffset="116581">27538 5747 12862,'-3'-7'-716,"0"2"716,3 5 518,-38-41-919,29 24 1,1-3 339,-5-5 1,-2-3-1,4 1-522,6 0 1,5 1 582,2-2 0,2 1-323,2 7 0,1 1 309,2-1 0,1 1 9,1 0 1,2 1 4,1 0 0,0 1 59,1 1 0,3 1-80,2 1 1,4 0-1,1 3-111,7 0 1,0 2 67,-6 2 1,0-1 0,0 6-92,0 6 0,1 6 0,-4 1 96,-2 2 0,-1 5-35,0 6 1,0 5 0,-3 1-914,-1 0 0,-3 1 0,-2 1 1007,-1 0 0,-2 1 0,-1-1 43,-1 2 0,-2-1 0,-2-2 52,-2 1 1,-6 0 375,-6-5 0,-4 1 1,-1-2-357,0 4 0,-3-2 114,-3-5 0,-4 1 0,1-4 237,-1 1 0,-2-4-160,-2-3 0,-3-1 0,0-1-342,2-2 1,2-2 0,-2 0-39,0-1 0,0 1 1,-1-3-331,-1-3 1,-1-2 0,5-2-106,6-1 1,2-1-895,-6-6 1,4-3 1122,9-10 0,3 5 0,13 5 0</inkml:trace>
  <inkml:trace contextRef="#ctx0" brushRef="#br0" timeOffset="116951">27400 6866 14067,'-7'-7'-585,"2"1"784,-13-12 0,0-6-300,7-13-50,0 12 1,0-3-1,4 2-687,9 1 1,5 1 755,9-8 1,4 4 75,-5 12 1,1 1-48,6-4 0,1 3 48,-5 6 1,2 2-77,18 2 0,2 4 54,-15 3 1,0 2-378,1 0 0,1 3 1,-3 2 163,-4 6 1,-3 3-148,0 3 1,0 2-499,-2 2 1,-2 1 514,0 3 1,-3 1 104,0 0 1,-4 2-506,-2-3 1,-2 2-1,-3-1 1152,-3 0 1,-3-1 0,-1 0-83,2 0 1,-2 0 0,-2-2 211,-10 9 1,-2-5 20,3-10 0,0-3-79,-1-2 0,-1 0-198,0-2 0,0-1 147,1-2 1,-2-1-710,-12 0 1,0-3-193,13-2 1,1-2-457,-9 0 1,1-4 953,-2-20 0,18 12 0,-5-8 0</inkml:trace>
  <inkml:trace contextRef="#ctx0" brushRef="#br0" timeOffset="117280">27400 7957 12269,'-5'-4'82,"-12"-11"1,-2-4-147,5-3-662,-6-1 1,3-3 563,9-7-47,8 8 0,2-2 150,2 7 1,1-1 241,2-6 1,3 0-299,6 6 0,4 1 0,0 2-1101,-1 1 0,1 2 1173,3 0 0,1 0 0,-2 3-30,15 5 24,-4 11 0,0 5-266,-13-1 0,-1 4-491,3 7 1,1 3 0,-5 3-258,-8-1 0,-4 2 0,-2 0 1161,2 0 0,-2 0 0,-3 0 431,-3 12 0,-6-4-36,-1-12 1,-3-3-339,-7 4 1,-2-3-156,2-6 0,-1-2-1639,-4 2 1,0-5 1475,-12-12 1,18 2-1,6-8 1</inkml:trace>
  <inkml:trace contextRef="#ctx0" brushRef="#br0" timeOffset="117730">28450 4352 8140,'5'5'25,"-1"-1"463,-4-4 330,98 20-1496,-71-15 0,2 1 660,1 0 0,7 1 0,2 1 0,-1 0 1,-5-1-227,-2-1 0,-4 0 0,1 0 1,10 2 1,2 1-1,-3 0-351,-11-3 0,-2 1 1,2 2 561,1 4 0,2 1 0,-1 1 0,-3-3 0,0-1 0,-2 0 0,10 10 0,0 0 0</inkml:trace>
  <inkml:trace contextRef="#ctx0" brushRef="#br0" timeOffset="117952">28284 5457 11123,'1'4'-765,"-1"-1"2088,0-3-803,78-8-489,-52 4 0,1 0-173,0 1 0,4-1 0,2 0 0,1 0 138,-1-2 1,2 1 0,1-2 0,-1 1 0,-2 1-803,5-1 1,-2 0 0,2-1 604,-4 2 1,3-2 0,1 1 0,-1 0 0,-3 0-620,-2 2 1,-1-1 0,-2 1 0,-1 1-274,-1-1 1,-2 0 0,1 1 933,7 0 1,1 0 0,-7 0-1,0 1 1,-6 2 0</inkml:trace>
  <inkml:trace contextRef="#ctx0" brushRef="#br0" timeOffset="118286">28575 6507 12036,'23'-11'512,"0"1"1,10-4 0,2-2-1606,-6 1 1,2-1 0,3 0 846,-3 1 0,3 0 1,1 1-1,-2 1-519,-4 2 1,-1 1 0,0 1 0,2 0-56,2-1 1,2-1 0,-1 2 0,-1 1 658,1 0 1,-1 1 0,-4 1 0,0 2-1,-5 1 1,-5 3 0</inkml:trace>
  <inkml:trace contextRef="#ctx0" brushRef="#br0" timeOffset="118565">28492 7736 13871,'5'4'241,"-1"-1"-237,15-20 0,4-8-1643,-7 10 1,2-2 1581,4-4 0,4-4 0,2 1 57,-4 4 0,1 0 0,1 0 0,1-1-469,-1 3 0,1-1 0,1 0 1,0 0-1,0 0 448,0 0 1,0 0 0,0 0 0,1-1 0,2 1-221,1-1 1,2-1 0,1 0-1,0 0 1,-1 1 0,-3 2-580,1-1 1,-2 2 0,-1 0 0,1-1 191,-1 2 0,1-1 0,0-1 1,0 2-1,-3-1 628,9-5 0,-2 0 0,-4 4 0,-6 3 0,-3 2 0,1-2 0,0 0 0</inkml:trace>
  <inkml:trace contextRef="#ctx0" brushRef="#br0" timeOffset="118931">29307 4421 6670,'7'6'-72,"-2"-2"2505,-5-4-2548,39 14-1392,-12-4 650,-1-2 0,5 1 0,-1 0 857,4 0 0,-2-1 0,-4-1 0,-3-1 0,-6-1 0,0-1 0</inkml:trace>
  <inkml:trace contextRef="#ctx0" brushRef="#br0" timeOffset="119574">29846 5056 13947,'-16'-26'385,"1"0"1,6 4-1,1-1-385,-5-4 0,4-1-1446,9 8 1,3 1 1185,8-11 134,6 9 0,4 0 0,0 1 86,1 0 1,1 1-57,2-1 0,2-1 0,1 3 12,-3 6 0,2 2 0,-2 1 37,4 0 1,2 1-105,1 2 1,2 1 0,-3 8-461,-4 11 1,-2 8 0,-2 0 223,8 2 1,-4 4-315,-9 2 1,-3 5 0,-4-2 617,-5 3 0,-5-1 83,0 0 0,-3 0 105,-1-2 0,-2 0 214,-3-2 1,-1-2 289,-2-3 0,-2-1 671,-9 2 1,-4-2-107,-4-5 1,-1-3-840,1 0 0,-3-3-205,5-8 1,-2-1 0,3-3-131,1-1 0,2-2 0,-9-1 0,2-1-3,11-1 0,2-2-878,-7-11 0,2-3 307,-2-6 200,9 3 1,3-1-781,10-6-375,7 9 0,2 1-213,0-8 1742,13 9 0,0 3 0,-9 6 0,16 2 0</inkml:trace>
  <inkml:trace contextRef="#ctx0" brushRef="#br0" timeOffset="119902">29956 6175 15095,'-26'-16'324,"-1"-1"1,2-4-87,-5 1 0,2-2-238,14-2-255,7-2-590,4-2 739,9-1 26,1 7 0,4 1-22,5 1 0,3 1-411,0-1 1,1 2 471,1 3 1,3 4-85,4 3 1,1 3 91,-7 1 1,2 2 10,2 4 1,3 2 0,-1 3-160,8 9 1,-2 3-529,-11-5 1,-1 0 0,-1 3 364,-1 1 1,-1 2 0,-4 0-125,-1 4 1,-3 2-1172,-2 9 1,-3 2 1633,-5-10 0,-2-1 101,-1 7 1,-7 0-39,-6-12 0,-6-1 1,0-3-250,-8 4 1,-1-2-68,6-4 0,0 1 1,-1-4 257,-2-3 0,-1-2 0,5-3 0,-3 2 0,-12-1 0</inkml:trace>
  <inkml:trace contextRef="#ctx0" brushRef="#br0" timeOffset="120230">29956 7335 12269,'-7'-1'1457,"1"-1"-1233,6 2-639,0 0-118,-21-34-35,15 11 254,0-12 1,4-2-347,7 16 0,3 1 605,4-7 1,3 1 26,-3 8 0,2 2 47,6-4 1,3 1 135,0 2 1,2 3 20,-1-1 1,0 3-56,6 5 1,-2 5-237,4 7 119,-8 6 0,-1 5-434,-8 9 1,-3 4 429,0-7 0,-3 1 152,-3 6 1,-6-1 181,-9-10 1,-4-3-335,-11 6-640,5-9 0,0-2-340,-13-4 514,3-12 0,2-2 0,3 4 0,5-5 1,0 0-1</inkml:trace>
  <inkml:trace contextRef="#ctx0" brushRef="#br0" timeOffset="120532">30855 5498 12090,'33'-6'42,"1"0"0,1 0 0,-2 0-634,-7 1 0,1-1 557,1 0 0,1 1-1151,1-1 1,0 1 746,-1 1 1,0 0 438,-2 3 0,1 0 0,-4 1 0,12-2 0,-12 2 0,-1 1 0</inkml:trace>
  <inkml:trace contextRef="#ctx0" brushRef="#br0" timeOffset="120736">30730 6230 10914,'-6'0'-926,"0"-1"3222,6 1-1907,43-10-655,-11 2-228,-3 1 1,6-1-1,-1 1-195,-5 2 0,0 1 0,-1 0-208,1 0 0,-1 0 0,0 0-742,10 1 1,-4 1 1616,-12 2 0,-4 1 1,1 0-1,-5 0 1</inkml:trace>
  <inkml:trace contextRef="#ctx0" brushRef="#br0" timeOffset="120931">30813 6976 16500,'4'1'370,"-2"0"123,-2-1-801,54-4-2969,-17-4 2203,-10 4 1,3-1-1,-1 0 630,2-4 1,-2-1-21,1-1 1,4-1 463,-5 2 0,3-2 0,0-1 0,-5 3 0,-1 0 0,-1 1 0,3-2 0,0 0 0,-1 0 0</inkml:trace>
  <inkml:trace contextRef="#ctx0" brushRef="#br0" timeOffset="121349">31877 5802 12930,'-1'-5'796,"-11"-12"1,-5-6-444,-4-6 0,-1-2-965,7 10 0,-1-1 0,1 0 707,-1-1 0,1-2 1,2 4-96,-3-13 0,6 2 53,4 2 0,4 2-434,11 7 1,2 0 131,5-5 382,0 7 0,3 2-182,-1 7 0,0 2 38,10-1-47,-5 4 1,1 5 22,-5 7 0,-2 4-86,5 7 1,-2 4-323,-4 0 1,-3 2 423,-3 5 1,-2 0 40,-5-5 1,-1-1 3,-1 0 1,-2-1 75,-1 0 1,-2-2 404,-5 16 123,-3-17 0,-2-2-136,-3-3 0,-2-2-350,1 0 0,-1-2-71,-1-4 0,1-1-56,-8-2-17,1-2-171,4 0 821,4-3-2946,-1-9 641,10 2-460,-1-7-72,10 8 2187,3 1 0,-2 4 0,3 1 0</inkml:trace>
  <inkml:trace contextRef="#ctx0" brushRef="#br0" timeOffset="121683">31808 6617 15593,'-1'-6'1842,"1"1"-1750,-16-5 1,-3-2-418,8-1-45,-9-8 1,4-3 53,24-12 187,-4 17 0,2 0-1510,4 0 1,2 1 895,10-6 520,-4 10 1,2 0-10,12-3 142,-12 7 0,2 3 33,4 8 0,-1 5-344,-4 6 0,-2 3 31,6 0 1,-4 3-317,-5 14 0,-5 2 550,-6-13 1,-2 2 66,1 14 0,-4 1-146,-5-10 1,-3-2 658,2 0 0,-2-1-17,-4-5 0,-2-3 220,-9 2-278,3-8 1,-2-2 221,-12 3-689,11-5 0,0-2-722,-11-2 820,6-6 0,1 0 0,4 1 0,-13-6 0</inkml:trace>
  <inkml:trace contextRef="#ctx0" brushRef="#br0" timeOffset="126050">27828 4476 13156,'-6'-1'516,"1"1"257,5 0-434,50 0-258,-18 1-1169,1 0 0,7 0 1,-2 0 1220,-3 1 0,0 0-72,-2 0 1,3-1 0,1 2-393,-4-2 1,1 1-1,1 0 1,1 1 313,-5-1 0,1 1 0,0-1 0,1 1 1,0 0-297,-1-1 1,1 1 0,0 0-1,0 0 1,0 0 312,-2 0 0,1 0 0,-1 0 0,0 0 0,0 1-256,7 0 0,-1 0 1,0 0-1,-2 1 232,1-1 1,-2 0 0,1 1 198,-4-2 1,1 1 0,0 0 0,-2 0-315,6 2 0,-2 1 0,-3-1-31,-2-1 1,-1 1 877,5 1 0,-6 0-439,-17-3 1945,-16-3-2250,-22-1 33,-3 0-55,-4-2 1,-4 0 594,10 0 1,0 0-539,2-1 0,-2 1 0,-1-2-261,-6 0 1,-3-2 0,2 1-627,5 0 1,1 1 0,-1-1 838,0 0 0,-2 0 0,0 0 0,-1 0 14,4 0 1,0 0 0,0 1 0,-1-1 0,0 0-259,-3 0 1,1 0 0,-1 0 0,0 0 0,0 0 372,0 0 1,0 0-1,1 0 1,0 0 0,0 0-140,-5-1 1,1 1 0,0-1-1,3 1 400,-3-1 1,3-1 0,2 1-143,-1 0 0,2 0 65,-3 0 1,7-1 80,20 2-566,37 5 190,-10 1 0,4 2 33,12 1 0,6 1 0,-2 0 4,-11 0 1,-1-1 0,3 0-8,4 0 0,4 1 1,3 0-1,0 0 1,-2-1-311,-5 0 1,0 0 0,0-1 0,0 1 0,1-1-237,2 1 1,1 0 0,1 0 0,-1-1 0,0 1 0,-2-1-110,-3 0 1,-1 0-1,-1 0 1,0 0 0,-1-1 428,4 1 1,1-1 0,-3 0 0,-6 0 0,11 0 0,-8-2 0</inkml:trace>
  <inkml:trace contextRef="#ctx0" brushRef="#br0" timeOffset="126333">28478 3592 11966,'9'2'1541,"-2"-1"-1541,-7-1 854,0 0-496,0 52-309,0-27 0,0 0-626,0 1 0,0 1 0,0-1 518,0 5 1,0-4-32,3 11-520,1-4-326,3-2-92,0-4 1028,5 5 0,-7-17 0,3 3 0</inkml:trace>
  <inkml:trace contextRef="#ctx0" brushRef="#br0" timeOffset="126484">28768 3909 4610,'4'7'639,"0"-2"1877,-4-5-2662,-10 37-80,7-20 178,-2 6 1,1 1 47,3-2 0,1-12 0,0 3 0</inkml:trace>
  <inkml:trace contextRef="#ctx0" brushRef="#br0" timeOffset="126640">28699 3675 10127,'7'5'372,"-2"-1"-865,-5-4-2784,0 0 3056,32 20 0,-25-15 0,25 15 1</inkml:trace>
  <inkml:trace contextRef="#ctx0" brushRef="#br0" timeOffset="126934">28906 3965 6619,'4'3'3276,"-1"-1"-2313,-3-2-795,0 20 131,0-16 1504,1 16-1161,1-22-516,3-8-179,2-2 0,4-8-128,1 3 1,0 0-93,3-8 214,0 9 1,0 1-250,-2 1 263,-1 10-81,-5 2-210,-2 7 445,0 5-72,2 4-46,-2 8-47,-2-8-1296,-5 9-698,11-8 2050,-6 1 0,8-8 0,-6-4 0</inkml:trace>
  <inkml:trace contextRef="#ctx0" brushRef="#br0" timeOffset="127255">29141 3965 10656,'3'2'1173,"-1"0"-1990,-2-2 817,43 0 126,-22-7-80,4 5 0,-1-1 125,-11-8 212,-8 3 43,-3-5 442,-3 0-523,-2 1-410,-7 4-215,1 6 154,-3 0 118,1 6 2,-9 8 20,-2 7 84,0 3-98,4 0-406,9-1 308,4-6-31,2 4-1405,18 3 615,-2-9-2,16 5-718,-5-13 1,1-4 1091,10 1 1,-13-1-1,-3 0 1,-4-3-1</inkml:trace>
  <inkml:trace contextRef="#ctx0" brushRef="#br0" timeOffset="127483">29445 3965 9645,'3'3'3276,"-2"-1"-3029,-1-2-463,-37 18 34,25-8 115,-8 2 0,1 1 50,17 5-76,5-1 93,2 0 0,5-4-44,1-5-365,1-3-143,2-1-103,1-3-529,8-3-404,-1-8 1196,-6-1 347,6-7-184,-15-3-144,5 4-268,-7-5 641,-5 2 0,0 11 0,-1-3 0</inkml:trace>
  <inkml:trace contextRef="#ctx0" brushRef="#br0" timeOffset="127584">29459 3978 5748,'-6'-4'1461,"2"0"-657,4 4-311,0 0-493,52 19-390,-34-11 390,19 7 0,-2 0 0,-25-9 0,10 5 0</inkml:trace>
  <inkml:trace contextRef="#ctx0" brushRef="#br0" timeOffset="127858">29666 3937 6921,'4'7'1652,"-1"-1"-1341,-3-6 39,0 0-79,37 33 166,-25-22-245,9 7 0,-1-1 564,-14-14 86,-1-2-7,-2 0-76,1-1 381,-6-4-1140,15-7 0,-8-3-31,8 0 0,2-1 26,3-6-580,9-7 394,-6 9-301,6-2-909,-4 5-61,-2 3-75,-9 8-78,-7 4 16,-8 3 1599,3 3 0,-6-2 0,6 1 0</inkml:trace>
  <inkml:trace contextRef="#ctx0" brushRef="#br0" timeOffset="129384">27925 5609 3830,'-1'-8'2273,"-1"2"-903,2 6-771,0 0-280,40-7 469,-24 5-679,9-2 1,1 0-2865,-9 4 2873,-7-1 517,11 1-490,-12 2 127,14-1 19,-4 1-117,4-1-61,-3 0 0,2-1-46,5-1 1,1 0-497,1-1 0,0 0 455,3-2 1,0 0 37,3-2 1,1-1-20,-9 2 0,1-1-43,7 0 1,1-1 84,-3 1 0,0 0-62,0 0 0,-1 0 20,0 0 0,1 0-13,4-2 0,-1 2-31,-15 2 1,0-1-2,7 0 0,-1-1 37,10-3-120,-12 2 1,2-1 121,-1 0 0,0-1 1096,-1 1 0,0 0-1094,-3 0 0,-2 0-5,3-2 62,-2 2-359,-3-1 289,-1 2 1002,6-5-1103,4-2-36,1 0 7,-1 0 96,-5 3-92,1 0 26,2-1-1,3-1 70,-7 4 0,3-2-71,10-3 0,1 0 18,-8 3 0,2-1 34,-3 2 1,2 0 0,-4 1-61,7-2 81,-12 5 0,0 0 250,5-2-246,-4 3 69,-4 0 125,-7 3-91,-6 0 654,-2 2-564,-6 0 620,2 1-816,-6 1 126,-3 2-36,-5 3 27,-4 0 12,-4 1 19,6-1 0,-1 0-3125,-15 4 2977,10-3 0,-4 1-45,-4 2 0,-3 1 1,2-1-56,-2 0 1,-1 1 26,8-3 1,-3 1 0,0 0 0,3-1-7,2-1 1,2-1 0,0 0-78,-2 1 0,-1 0 0,0-1-766,-1 1 0,0-1 1,-1 1 806,-2-1 0,1 1 0,-1 0 70,0-1 1,0 0-1,-4 1-200,6-1 1,-3 0 0,-3 1 0,0 0-1,1 0 1,1-1 338,-1 0 0,1 1 0,0-1 0,0 0 1,-1 1-200,2-1 0,-2 0 1,0 1-1,0-1 0,1 1 1,1-1 108,-8 2 0,1 0 0,3 0 1,3-1 88,-6 1 1,4 0-412,0 2 0,0 1 318,-1 3 0,6-1 0,10-2 0,1-3 0,1 1 0</inkml:trace>
  <inkml:trace contextRef="#ctx0" brushRef="#br0" timeOffset="133009">27925 2487 12283,'2'6'-263,"0"-2"279,-2-4 239,0 49-291,8-15-671,-6-2 0,2-1 707,9-1-2835,1-11 2589,-5-9 246,4-2 101,-3-9-715,7-22 614,-4 4 91,-3-3 0,-1-2-253,-1-1 179,1-7 686,-3 6-238,-2 4-529,-1 5 2369,-1 7-2887,-2 10 520,2 3 138,0 17-70,10-4 44,-3 13 12,6-11-62,-5-2 92,0-3 82,-2-2 278,0-4 808,0-3 189,0-6-1217,-1-3-61,4-12-171,-4 4-42,1-7-317,-2-7-428,-3 4-73,1-2-557,-3 9 23,-1 9-359,1 1 1753,0 3 0,-1 2 0,1 0 0</inkml:trace>
  <inkml:trace contextRef="#ctx0" brushRef="#br0" timeOffset="133307">28340 2583 7240,'0'6'1716,"0"-2"-1074,0-4-780,45-8 66,-27 3 21,11-3 1,-2 0-1274,-15-2 1422,0-3 935,-9-2-142,-6 0-147,-2 1-343,-5 4-169,1 6-386,-8 2-36,10 1 36,-9 1 414,8 7-560,-3 5 272,1 3 28,6 1 8,3 0-47,2-4 112,3 12-695,14-10 368,-4 2-147,11-7-293,-8-5-692,-1-2 1386,4-1 0,-11-1 0,1 0 0</inkml:trace>
  <inkml:trace contextRef="#ctx0" brushRef="#br0" timeOffset="133469">28644 2542 7386,'-2'-7'1870,"1"1"-1696,1 6-174,-12 34 0,9-18-26,-3 5 1,0 1-1352,6-3 327,0-7 1050,1 1 0,-1-10 0,1-1 0</inkml:trace>
  <inkml:trace contextRef="#ctx0" brushRef="#br0" timeOffset="133624">28575 2307 11580,'0'7'-790,"1"-2"-1032,-1-5 1521,0 0 1,0 0-1</inkml:trace>
  <inkml:trace contextRef="#ctx0" brushRef="#br0" timeOffset="133986">28768 2528 10348,'-6'-4'1336,"2"0"-1552,4 4 54,-29 32 13,22-12 149,-8 1 0,4-1-372,15-2 263,12-6 436,0-7-192,3 0-124,-4-8-11,-4-3-165,2-2 162,0-2-64,9-6 67,-8 6-73,2 0-381,-12 8 309,-4 3 133,1 1 88,2 13-3334,-1 5 3295,2 6-37,-2-1-758,0-4 753,0-1-23,0 0 75,0 5 32,-6-1-79,-3-5-683,-20-4 355,14-12-1744,-17-3 3465,18-2-1393,-7-8 0,10 6 0,0-4 0</inkml:trace>
  <inkml:trace contextRef="#ctx0" brushRef="#br0" timeOffset="134336">28975 2362 6840,'12'2'509,"-2"0"85,-10-2-513,11 32 39,-6-13-119,1 3 1,1 2 124,-1 10-14,-1-1-805,-1-2 783,-3-9 540,0-11-110,-1-5 836,0-1-1009,0-6-367,2-3-643,1-2 408,8-12 370,-1 3 623,6-7-428,-2 2-220,-3 6-434,-1 2-230,-3 8 574,-5 8 8,3 1 59,1 10-25,1 5-5,0 0-18,-2 1-274,-2-3-221,0-6 149,0 1 327,2-6 0,-3-4 0,2-1 0</inkml:trace>
  <inkml:trace contextRef="#ctx0" brushRef="#br0" timeOffset="134545">29376 2335 9654,'-10'-1'711,"2"0"-711,2 19 0,3 9 22,1-4 1,0 0-432,-3 9 1,1 1 389,2-3 1,2-5 18,1-3-2,1 2-540,0-8-945,0-7 835,-1-1-15,-1-6 667,-1-4 0,-1-1 0</inkml:trace>
  <inkml:trace contextRef="#ctx0" brushRef="#br0" timeOffset="134688">29224 2528 6321,'0'-5'2907,"0"0"-1121,0 5-1904,47-14-33,-22 8-942,2 0 1,6-2 0,-3 2 1034,-6 2 0,-3 1 0,3 0 1,-2 0-1,-1 0 0</inkml:trace>
  <inkml:trace contextRef="#ctx0" brushRef="#br0" timeOffset="134836">29735 2569 12865,'3'8'1289,"-1"-2"-1289,-2-6-120,0 0 1,0 0 0</inkml:trace>
  <inkml:trace contextRef="#ctx0" brushRef="#br0" timeOffset="135124">27994 2873 10978,'-2'-5'328,"0"1"2853,2 4-2814,54 14-2403,-16-9 2131,-11-1 0,6 0 1,1 0-1,-3-1-68,-4-1 0,-2-1 0,4-1 4,2 0 1,5-1 0,2-1 0,3 1 0,-2-1 0,-1 0-515,-5 1 1,-1-1 0,0 0 0,0 1 0,1-1 0,1 0 459,-1 0 0,1 0 0,1 0 0,0 0 1,0 0-1,-1 0 0,-1-1-123,1 1 1,-1 0 0,-1 0 0,0 0 0,0 0 0,1 0-341,5 0 0,0 0 1,1 0-1,-2 0 1,-2 1-335,1-1 1,-3 1 0,0 0 0,1 0 140,5 0 1,2-1 0,-1 1 0,-4 1 678,-4-1 0,-2 1 0,-4 0 0,-4 0 0,-2 0 0,13 0 0</inkml:trace>
  <inkml:trace contextRef="#ctx0" brushRef="#br0" timeOffset="137774">27870 4476 9603,'-3'-2'1056,"1"1"-656,2 1-190,31-1 343,-11 1 0,2 1-231,9-1 0,1 1-660,1 1 0,1 1 422,-5 0 0,3 1 0,1 0-801,-4-1 0,1 0 0,1 1 0,0-1 731,0 1 0,1-1 0,0 1 0,0 0-517,2-1 1,0 1 0,0 0 0,-2-1 513,3 1 0,-2 0 0,0 1-456,2-1 1,0 0 0,0 0 444,0 1 0,-1 0 0,5 0-158,-9 0 1,4 0-1,1 1 1,0-1-1,1 1 1,0 0 7,-1 1 1,0-1-1,0 1 1,0 0 0,1-1-1,-1 1-13,0 0 0,1-1 0,-1 0 0,0 1 1,0-1-1,0 1-183,5 1 1,1 1-1,-2 0 1,-2-1-1,-6-1-278,5 1 0,-5 0 624,-3-1 0,0 1 0,-5-2 0,1 1 0,-3 0 0</inkml:trace>
  <inkml:trace contextRef="#ctx0" brushRef="#br0" timeOffset="139890">30108 3951 6848,'-3'-3'3276,"0"1"-1061,3 2-1924,69-14-1357,-50 9 0,1 1 1067,10-3 0,6-1 0,-4 1-737,-5 1 0,-2 0 736,3-1 0,-1 0-100,0 0 1,2-1-452,-5 2 1,2-1 0,0-1-543,2-1 1,1 0 0,-2-1 794,8-2 1,-2 0 0,-5 2 0,-5 1 0,-13 2 0</inkml:trace>
  <inkml:trace contextRef="#ctx0" brushRef="#br0" timeOffset="140138">30592 3716 10841,'21'20'15,"0"0"0,0 0 1,6 5-1,-6-3-180,-18 2-972,-7-2 6,-2-4-960,-4 2 2091,-3-8 0,7-6 0,0-2 0</inkml:trace>
  <inkml:trace contextRef="#ctx0" brushRef="#br0" timeOffset="140805">31255 3564 9082,'3'3'1650,"-1"-1"-1258,-2-2-255,-9 31-3414,3-11 2794,-1 4 0,1 0 382,-1 6-626,4-9 0,0 0 635,0 9-120,0 6 206,2-17 6,1-6 9,0-3 618,0-5 1902,0-2-2193,3-5 2901,0-4-3237,5-4 235,1-6 17,1-2 56,1-2 160,8-12-431,-3 7 152,-2 3 0,1 1-189,3-2-36,5-6 358,-8 13 36,-2 5-358,-3 3-302,-2 3-23,2 4 112,-1 5 135,3 4 78,5 10-87,-3-3-1148,7 14-1949,-5-6 1725,-4-4-1818,-3-3 3272,-13-13 0,4-2 0,-5-1 1</inkml:trace>
  <inkml:trace contextRef="#ctx0" brushRef="#br0" timeOffset="141074">31642 3605 10782,'-4'-5'1644,"1"1"-930,3 4-1241,-14 42 340,11-26 114,-4 8 0,2-2-56,10-13 112,2-4 17,0-1 471,8-3 316,1-11-624,-1 3-102,-3-9 12,-9 4-73,0 1-39,-2-1 39,-1 0 0,0 1-207,-6-3-91,1 4-318,-5-2-2661,-3 4 901,4 2 2376,-5-1 0,10 5 0,0 0 0</inkml:trace>
  <inkml:trace contextRef="#ctx0" brushRef="#br0" timeOffset="141438">31836 3495 12036,'3'10'1396,"-1"-2"-1396,-5 26 14,1-4-14,0-7 0,0-1 5,2 7 65,0-21 308,0-2-199,0-5-25,0 0 62,2-1-1106,13-13 727,0 2 90,11-14-289,-6 6-74,1-1 165,-6 0 311,1 8 1,0 0 267,-2-4-129,13-3-117,-20 13-233,-2 2-129,-4 4 300,-1 3 235,0 7-198,0 3 228,0 6-270,0-3-40,0 1 8,0-1-688,0-1-263,0-2-87,0-2-1515,2 0 840,0-5 1750,3 0 0,-3-5 0,1-1 0</inkml:trace>
  <inkml:trace contextRef="#ctx0" brushRef="#br0" timeOffset="141858">32167 3523 11014,'9'1'2058,"-2"1"-1651,-7-2-643,0 0-1066,52-10 193,-30 5 353,8-1 0,1-1 756,-8-4 0,-12 7 0,2-4 0</inkml:trace>
  <inkml:trace contextRef="#ctx0" brushRef="#br0" timeOffset="142105">32513 3274 11868,'8'2'1541,"-2"0"-1530,-6-2-11,-11 41-11,0-4-151,3-7 1,0 2-66,1-4 0,1-1-1249,1-2 0,1-1 819,1-4 1,-1-1 656,1 3 0,0-4 0,1-9 0,1-1 0</inkml:trace>
  <inkml:trace contextRef="#ctx0" brushRef="#br0" timeOffset="142274">32609 3481 10432,'5'5'1509,"-2"0"-1391,-3-5-171,-18 31-1276,10-14 784,-3 4 1,1 1-806,3-3 1350,-1 1 0,5-9 0,-1-1 0</inkml:trace>
  <inkml:trace contextRef="#ctx0" brushRef="#br0" timeOffset="142893">32623 3302 12669,'3'1'1166,"0"0"-4443,-3-1 2678,14 38 408,-8-20 174,3 11 1,0 2 72,-6-10 0,-2-1-2167,3 14 2128,-3 3-53,-1-19 136,0-2-100,0-3 162,0 2 74,0-7 74,0 0-10,0-8 2976,0 0-3245,1-7 70,20-16-345,-8 2 195,2 5 1,0 0-168,1-2 216,0 1 98,-2 3 59,3 2-160,-9 5-159,0 3-138,-8 4 110,0 0 196,0 6 536,-1 1-416,1 15-191,-1 10 4,2-6 61,3 4-62,7-14 62,-1-7-8,9 0 10,-6-7-248,11-7 128,-9-1 46,5-7-665,-2-6 561,-5 3 277,1-17 825,-13 13-870,-5-3 98,-8 13 364,-10 7-355,4 2-74,-6 4 40,8 2-84,3 2-45,4 1-8,2 0-4,2 0-69,2 0-241,2 4 319,1-2-993,13 12-2281,13-9 3096,5 1 1,-5-10 0,-14-4-1</inkml:trace>
  <inkml:trace contextRef="#ctx0" brushRef="#br0" timeOffset="143339">33134 3440 13330,'-10'26'-556,"-1"-1"0,-3 12 41,16-20 395,2-13 39,6-1-309,-3-3-83,0-2 62,8-6 349,-6-1-2,4-5-29,-4 1 93,-1 0 56,-1 1 373,3-4-149,-4 7 529,2-3-445,-5 9-101,-1 0-672,-1 3 538,4 8-123,-1-1-6,4 7 53,0-3-17,1 0 37,0 1 8,8 2-81,-3-5 6,10 1 86,-9-8-92,8 0 0,-11-4-64,4-3 153,-1-9-298,0-1 1,0-1 29,8-7-603,-7 6 0,1 2 255,2 3 200,1 0-2950,7-3 1650,-9 5 560,3-1 1067,-19 5 0,0 3 0,-6 1 0</inkml:trace>
  <inkml:trace contextRef="#ctx0" brushRef="#br0" timeOffset="143489">33811 3523 13619,'7'6'2397,"-1"-1"-2028,-6-5-514,0 0 1,0 0-1</inkml:trace>
  <inkml:trace contextRef="#ctx0" brushRef="#br0" timeOffset="143925">29445 4158 10547,'24'-3'584,"0"0"0,-4 1 1,3-1-102,8-4 0,7-2 0,2-1 0,-2 1-1576,-1 1 1,-2 1 0,5-1 1117,-10 2 0,3 1 0,1-1 0,2-1 0,2 1 0,0 0 0,0 1-214,-5 0 1,1 0-1,1 1 1,1 0 0,0-1-1,0 1 1,1 0 0,-2 0-1,1-1 1,-2 1 170,4 0 0,-2-1 0,0 1 0,0 0 0,0-1 1,1 1-1,1 0 0,2-1-152,-4 1 0,1 0 1,3 0-1,0 0 1,1 0-1,0-1 0,0 1 1,0 0-1,-2 0 1,-1 0-1,-3 1 0,-2 0-129,8-1 1,-3 0 0,-3 1 0,-1 0 0,2 0-1,3-1 235,-4 1 0,4-1 0,1 0 0,2 0 1,-1 0-1,-1 1 0,-2-1 0,-3 1 0,-5 0 1,4 0-1,-5 0 0,-2 1 0,2-1 0,5 0 1,1 0-1,-1 0 0,0-1 0</inkml:trace>
  <inkml:trace contextRef="#ctx0" brushRef="#br0" timeOffset="144105">32347 3854 12725,'4'3'-820,"-2"0"1,-2-3 0,0 0 0</inkml:trace>
  <inkml:trace contextRef="#ctx0" brushRef="#br0" timeOffset="145626">27110 7474 3545,'-29'21'186,"0"1"0,1-1 0,5-4 0,1-1 0,0 0-351,-4 5 1,-1 0 0,2-1-876,3-3 1,0 0 0,0 0 751,-4 3 0,0 0 0,-1 1 288,0 1 0,0-1 0,2-1 0,-1 0 0,3-1 0,7-6 0,0 0 0</inkml:trace>
  <inkml:trace contextRef="#ctx0" brushRef="#br0" timeOffset="146342">25465 11038 7583,'-32'-18'-35,"0"1"1,0 0 0,-1-1 0,2 0 0,0-1-363,7 3 0,1 0 0,0-1 383,-2-2 0,0 0 0,0-1-71,-1-2 1,1 0 0,0-1 153,1-1 0,0-1 1,1 0 31,1-1 1,1-2-1,1 0-122,1-1 1,1-2 0,2 0 22,1-1 1,1-1 0,3-4 38,4 5 1,2-3-1,1-1 1,1-1-1,1 3 4,1-2 0,0 2 0,3-2 0,1-2-21,1 4 0,1-2 1,0-3-1,3 0 1,1-1-1,3 0 0,3 1-85,0 8 1,2-1-1,3 0 1,2-1-1,1 1 1,1-1 0,0 1-1,0 0 1,0 1-1,-1 1 1,-2 1 88,1-4 0,-1 1 0,-1 1 0,0 1 0,0 0 0,2 0 0,2 0 0,3-1 37,-3 5 0,2-1 0,2-1 1,2-1-1,0 0 0,2 0 0,0 0 1,-1 2-1,1 0 0,-1 2 1,-2 2-1,-1 2 0,-1 3-6,6-4 1,-3 4 0,-1 3 0,1 2 0,2 0 0,5 0-44,-7 2 0,4 1 0,2 0 0,2 0 0,1 1 0,1 0 0,0 0 0,0 1 0,-1 1 1,-1 0-1,-3 1 0,-2 1-16,4 0 0,-3 2 0,-2 0 0,-1 2 0,1-1 0,2 2 0,2-1-32,-1 0 1,3 1 0,2-1 0,1 1 0,0 0 0,1 1-1,-2 0 1,-1 1 0,-2 1 0,-3 1 28,3 3 0,-2 0 0,-3 2 1,0 0-1,0 1 0,0 0 13,3 1 1,-1-1 0,0 1 0,1 1 0,0 2 0,0 1-10,-2 0 0,0 2 0,2 1 0,-1 1 0,1 1 0,-2 0 0,0 0 0,-2-1 5,3 1 1,-3 0-1,0-1 1,0 2-1,0 2 1,1 5 1,-9-6 0,2 2 0,1 2 0,1 2 0,0 0 1,-1 2-1,0 1 0,0 0 0,-2-1 0,-2 1 0,-1-2 1,-3 0 17,1 4 1,-3 0 0,-2 0 0,-1-1 0,-2 1 0,1 0 0,-1 1 0,2 1-16,0 0 1,1 0-1,0 2 1,1 0-1,-1 0 1,-2 0 0,-1-1-1,-2 0 1,-2-2 20,-3 6 1,-2 1 0,-2-2-1,-3-1 1,-1-1 0,-2-3 72,-4 5 0,-2-3 0,-3-2 0,-1 0 0,0-1 0,0 0 0,-2-1 0,-2-1 1,-1-1 0,-2-1 1,-2-1-1,-6 0 30,8-10 0,-3 1 1,-3 0-1,-1 0 1,-2 0-1,-1-1 0,-1-1 1,0 0-1,0-1-30,2-2 1,-1-1 0,-1 0 0,-1-2 0,0 1 0,-1-2 0,0 1 0,0 0 0,0 0 0,0 0 0,1 0-91,0 0 0,1 1 1,0 1-1,0-1 0,0 0 1,-1 0-1,1 0 0,-1-1 1,-1-1-1,0 0 0,-1-1-20,1-1 1,-2-1-1,0-1 1,-2 0 0,0 0-1,0-1 1,-1 0 0,2-1-1,0 0 1,1-1-1,2 0 1,2-1 0,1 1-43,-4-1 0,3-1 0,2 0 0,1-1 0,-1-1 0,-1 0 0,-4-2-136,5 0 0,-1 0 0,-3-1 0,-1 0 0,-1-2 0,-1 1 0,0-1 0,1 0 0,0 0 0,1-1 0,1 1 0,3 0 0,2-1-200,-6-1 0,4 1 1,2-1-1,0-1 1,0 0-1,-1-1 1,-3-2 381,4 1 0,-2-1 0,-3-2 0,-1-1 0,0 0 0,-1-1 0,1 1 0,1-1 0,2 1 0,2 1 0,3 1 0,4 1 0,-7-4 0,5 2 0,2 1 0,-1-3 0,-1-2 0,1 0 0,-1-1 0,0 1 0,1 0 0</inkml:trace>
  <inkml:trace contextRef="#ctx0" brushRef="#br0" timeOffset="159529">4974 7819 6227,'-7'-10'884,"2"1"-746,5 9-91,0 0 527,-50-15 31,36 10-264,-20-5 1,0 1-264,17 6-1,-3 0 0,-4 0 14,-3 1 0,-1-1-448,6 1 1,-2 0 428,-11-1 1,1 0 92,0 1-74,12 1 0,0 0-26,0 0 0,0 1-170,-7 0 0,-1 1 1,6 0 0,-1 0-51,-2 0 0,0 2-565,-11 3 299,9 1 376,5-2 0,-1 1 179,-3 4 85,-2-1 92,13-2-48,10-4 56,0-1-101,2 0 1208,1 0-236,1-1-827,0-1 1514,3 1-1445,4-2-183,1 1 566,17-3-496,-1 0-306,5 0 1,5-1 57,2 0 0,2 1 0,0-1-1111,-5 1 1,0-1 0,1 1 1047,0 0 1,1-1-1,0 1 1,1-1-10,1 0 0,0-1 1,0 0-1,-1 1-728,5-1 0,-2-1 1,3 1 728,-9 0 0,3 0 0,-1 0 0,1 0 0,-2 0-366,1 0 1,-2 0-1,0 0 1,1 0 364,1-1 0,-1 1 1,1-1-1,2 1-160,-3 0 1,1-1 0,2 1-1,-1-1 1,0 1 0,-1 0 159,6-1 0,-2 1 0,1 0 1,2-1 23,-8 2 0,1 0 0,1-1 0,0 1 0,1 0 0,-2 0-40,7 1 1,-1 0 0,1 0 0,-2 1 0,0 0 15,-1 0 0,-2 0 0,1 1 1,2-1-21,-1 1 1,4 0-1,1 0 1,0 1-1,-2-1 1,-3 0 6,-1 1 1,-4 0 0,0 0-1,2 0 13,-1 0 1,2 0-1,0 0 1,0 0 0,-3 0 0,6 0 1,-2 0 0,0-1 9,-1 1 1,0 0-1,0 0-10,-1-1 0,0 1 0,0-1 138,-1 1 1,-1-1 0,0 0-159,0 1 1,-1-1-1,0 0 19,-2 0 0,0 0 1,2-1 19,6 1 1,3-1-1,0-1-63,-6 1 1,2 0-1,0 0 1,-2-1 43,4 1 0,-1 0 0,1-1 303,0 1 0,0-1 0,-4 1-303,-1 0 0,-5 0 3,-6 1 0,-1 0 15,9-1 0,-2 1 16,-1 0 8,9-1-39,-18 2-3,2-1 1728,-4 0-1722,-4 0 1295,3 0-1301,-9 0 3276,0 0-3083,-4 1 505,0-1-804,-12 1-71,1 0 104,-27 1-33,8 0-208,7-1 1,-3 1 150,-7 0 1,-4 0 0,2 0-829,-3 1 0,-1-1 962,8-1 1,-4 1-1,-2 0 1,-2 0-1,1 0-389,3-1 0,-2 1 1,-1-1-1,1 0 1,0 1-1,1-1 418,-2 1 1,2-1 0,-1 1-1,0 0 1,-3-1-213,4 1 1,-2 0 0,-1 0-1,-2-1 1,1 1 0,0 0 0,3 0-1,4 0 212,-10 0 0,5 1 0,1-1 0,-2 1-186,5-1 1,-1 0 0,-1 1 0,0 0-1,2-1 1,1 1 176,-6 0 0,3 0 0,0 0 0,0 1-13,0-1 1,1 0-1,-2 1 1,-2 0 0,6 0 0,-3 0 0,-1 0 0,0 0 0,0 1 0,3-1 31,0 0 1,1 0 0,1 0-1,0 1 1,-2-1-4,0 1 1,-2-1-1,0 1 1,0 0-1,0 0 1,0 0 23,-4 1 1,-1 0 0,0 0 0,2 1 0,1-1-15,1 0 1,1 0 0,0-1-1,-1 2-17,2-1 1,-2 0 0,0 1-1,2-1 1,2 0 121,-5 1 0,4 0 0,0 0-110,2-1 0,1 1 0,-1-1-123,-4 2 0,-2 0 0,3-1 89,-2 1 0,1-1 344,9-1 0,-2 0 0,3 0-357,-1 0 0,2-1 1815,-7 2-1780,1 0 1365,19-4-2222,6-1 4133,6-1-2802,17 0-242,5 0-466,-4 0 1,1 0 308,2 0 1,0 0-1,4 0 1,4 0 53,4 0 1,4-1 0,0 1-1112,-6-1 1,0 0 0,2 1 1013,1-1 1,2 0 0,1 0 0,-1 0-442,-6 0 0,-1-1 1,0 1-1,4 0 432,-2 0 1,4-1 0,1 1 0,0 0 0,0-1 0,-2 1-318,1 0 0,-3-1 0,1 1 0,1 0 0,3-1 301,-6 1 0,2 0 1,2 0-1,1-1 1,1 1-1,0 0 1,0-1-1,1 1 1,-1 0-99,-1-1 1,1 1-1,0 0 1,1 0-1,-1 0 1,1-1-1,-1 1 1,0 0 0,0 0-1,-2 0 85,0 0 0,-1 0 0,0-1 0,-1 1 0,0 0 0,0 0 1,1 0-1,1 0 0,1 0 5,-3-1 1,3 1-1,0 0 1,2 0-1,0 0 1,0 0-1,0 0 1,-2-1 0,0 1-1,-2 0 1,-2 0-1,-3 1 0,12-2 0,-4 1 0,-3 1 0,0-1 0,3 0-30,-4 0 1,0 0 0,2 1 0,0-1 0,0 0-1,-1 1 1,-2-1-16,7 1 0,-1-1 0,-1 1 0,0 0 1,1 1-92,-4 0 1,0 0 0,1 1-1,-1 0 1,0-1 0,-2 1 73,1-1 1,-1 0 0,-1 0 0,0 0 0,-1 0 162,5 2 0,0 0 0,-2 1 1,-5-1-577,-1 1 0,-4 1-158,6 1 688,-2 1-54,-38-2 0,8-2 0,-15 0 0</inkml:trace>
  <inkml:trace contextRef="#ctx0" brushRef="#br0" timeOffset="165530">8760 7874 9984,'8'3'176,"20"-5"1,6-1-1816,-13 0 1,2 0 1220,8-1 0,7-1 0,2 0 0,-4 0 325,-2 0 1,-2 0-1,1 0 165,2 0 1,1 0 0,2-1 0,1 0 16,-4 1 0,2-1 0,0 1 0,0-1 1,-1 1-169,1 0 1,-2 0 0,1 0 0,4 0 108,-6 0 0,4 1 0,1-1 0,2 0 0,-1 1 0,0-1 0,-2 1-41,2 1 0,-1 0 1,-1 0-1,0 1 0,1-1 1,2 1-193,-5 0 1,1 0 0,1 0-1,1 0 1,-1 0 0,0 0-1,-1 1 1,-1-1 123,4 1 0,-1 0 0,-2-1 0,0 1 1,1 1-1,1-1-43,-2 1 0,1 0 0,1 1 0,0-1 0,-2 1 0,-1 0 0,-3-1 33,5 1 0,-4 0 0,-1 0 0,4 0-4,-3 0 0,2 1 0,2 0 0,1 0 0,-1 0 1,-1 0-10,-2 0 0,0 0 0,-1 1 1,0-1-1,0 0 0,-2 1 140,3-1 1,-2 0 0,0 0 0,0 0-1,0 0 20,2 1 0,2-1 1,-2 1-1,0-1 1,-3 0 51,7 0 0,-3-1 0,-2 0 314,4 0 0,-1 1-368,-2-2 0,1 1 0,-3 0 15,2-1 0,-4 0 30,-4 0 0,-2 0-2,-4 1 1,-3-2 65,-4 1 90,0-2-48,0 0 1620,0-2-1547,10-1-170,-4 0-66,17-4-44,-15 3 3,12-3 81,-18 5 1337,5-2-609,-13 3 2426,-2 1-3149,-4-1 1221,-2-1-1305,-1-1 4,-1-1 27,-1 0-89,-2-4-183,1-1 90,0 0 65,0 0 45,3 1-107,-2-2-39,1-1 76,-1-3 103,0-2-92,0-4-432,-2-16 256,1 4-191,-1 10 1,0-2-67,3-7 0,1 0-1111,-3 5 1,1 0 1303,5 3 1,2-2 0,-1 1 152,0-3 0,0-2-600,5-4 0,1-4 0,-1 2 814,-2 3 0,-1-1-174,1 2 1,1-3-1,-1 3 316,-2 2 0,-1 3-51,-1 8 0,0 0 18,0-3 1,-2 0 954,-4-8-558,-3 6-356,-3 3 1982,0 8-1912,0 7 2840,4 2-3030,-3 1 1335,1 1-935,-5 2-462,-1-1 272,-3 2 16,1-1-215,-3 1-12,-4 0 32,-2 0 29,2 1 0,-2 0-1201,-5 1 1,-2-1 1080,-1 1 1,-1 0 15,-4 0 1,1-1 3,6 0 0,0 0-4,-3 1 1,-1-1-17,-2 0 1,-2 0-3,12 0 0,0 0 0,-3 1 3,-2-1 0,-3 1 0,-1-1 0,-1 1 11,4 0 1,-1-1-1,-1 1 1,1 0-1,-1 0-532,0 0 0,-1 0 1,1-1-1,-1 1 1,0 0 531,-1 0 0,0 0 0,0 0 0,1 0 0,1 0 4,0 0 0,2 0 0,0 0 0,0-1-442,-1 1 0,-1 0 0,1 0 0,0 0 443,-1 0 1,1 0 0,-1 0 0,0 0-269,2 0 0,-1 0 0,0 0 0,-2 0 252,-1 0 1,-1 0-1,-2 1 1,0-1-1,0 1-70,6-1 1,0 0 0,-1 0 0,1 0 0,-1 0 0,1 0 65,-1 0 1,1 0-1,0 0 1,-1 0 0,1 0-1,1 0 1,-6 0 0,0 1 0,1-1 0,1 0 0,2 0-2,1-1 0,3 1 0,0 0 0,-1-1 56,1 1 0,0-1 1,0 1-1,0-1-54,1 1 0,0-1 0,0 0 0,0 0 32,-7 1 1,0-1 0,-2 1-35,5-1 0,-2 0 0,-1 0 0,2 0-40,2 0 1,0 0 0,1 0-1,0-1 41,1 1 1,0 0-1,1-1 1,1 1-2,-3-1 0,2 0 0,1 1 317,-6-1 1,4 0-347,9 0 0,0 0 25,-3 0 1,1 0 1249,-9 1-1406,-1 0-54,13 1 90,1-1 25,18 0 1591,-1 0-1689,2-1 3367,0 1-3106,-1-1 1243,0 0-1305,-2 1 37,-2 0 16,-1 2 57,-2-1-40,-2 1-115,-7 2-62,-6 1 110,-1 1-34,-6 3 28,13-3-123,-7 5 126,8 4 45,2-2 36,1 7 6,-4 8-5,12-1-321,-3-2 0,-4 5 1,3-3 278,4-2 1,2 2-784,-3-2 0,-1 5 1,-1 0-1,2-4 823,0 4 0,1 0-9,-1 4 1,-1 4 0,2-3-445,0-4 1,1 0 415,-1 2 0,1 3 0,-1-1 26,2-1 0,0-1 0,0-1-68,0-5 0,1 0 0,-1-1-2,1 3 0,-1-1 0,2-1-17,0 1 0,0-3 18,0 13 0,1-15 0,1-2-59,1 5-227,9 7 286,-8-15 0,19 5-1380,-5-13 1441,9-3-16,5 0 864,-6-6 1,2-1-904,-3 1 0,2-2 16,10-1 0,5-2 1,-1 0-291,-11 0 0,0 1 0,3-2 239,3 0 1,4-1-1,2 0 1,-1-1-1,-2 1-350,-4 1 1,-2-1-1,0 1 1,4-1 191,-4 2 1,1-2-1,3 1 1,0 0-1,2-1 1,0 1-1,0 0 187,-3 1 0,1 0 0,1 0 0,1 0 0,-1 0 0,0 0 0,-1 0 0,-1 0 0,-3 1 0,8-2 0,-4 1 0,-1 0 0,1 0 0,1 0 0,1 0 0,1 0 0,-1 1 0,0-1 0,0 0 0,1 1 0</inkml:trace>
  <inkml:trace contextRef="#ctx0" brushRef="#br0" timeOffset="168080">16954 7750 11115,'5'3'2005,"-2"0"-1868,-3-3 1390,56-4-1313,-33 2 0,2-1-1307,9 0 1,3-1 0,1 0 1011,-6 0 0,-1-1 0,6 0 160,-5 1 1,4-2-1,4 0 1,1 0 0,1 1-1,-2-1 1,-3 1-366,2-1 0,-2 1 0,-1 0 0,1 1 0,4-2 286,-9 2 0,3-1 0,1 0 0,1 0 0,1 0 0,-1 0 0,0 0 0,-2 1 0,-3 0-283,3 0 1,-2 1 0,-2 0 0,0 0 0,1 0 0,2 0 221,0 0 1,3 0-1,0 0 1,1 0-1,1 0 1,-1 0-1,-1 1 1,-2-1-195,4 0 0,-2 1 0,0 0 1,-1 0-1,2-1 0,1 1 166,-5 0 1,1 0 0,1 0 0,1 0 0,0 1 0,0-1 0,0 0 0,0 1-277,-2 0 1,1 0 0,0 0 0,1 1 0,-1-1 0,0 1 0,-2 0 0,-1-1 0,-2 1 211,7 0 1,-3 0 0,-2 0 0,1 0 0,1 0-1,1 0 1,4-1 0,0 1 0,-2 0 0,-4 0-1,-8 1 1,-6-1 0,0 1 0</inkml:trace>
  <inkml:trace contextRef="#ctx0" brushRef="#br0" timeOffset="168330">16678 8040 13358,'-2'-4'-305,"22"-2"1,20 1 0,-2 0-789,-12 2 1,0 0 0,3 0 841,2-1 0,3 0 0,2-1 1,4 1-1,1-1 405,-10 1 0,1 0 0,2 0 1,1 0-1,2 0 0,0-1 1,0 1-1,0 0 0,0-1 1,-1 1-213,2 0 1,-1 0 0,0 0 0,0 0 0,1 0 0,0 0 0,0 0 0,1 0 0,0 0 0,1 0 64,-6 0 1,1 0-1,1 0 1,-1 0-1,1 1 1,1-1 0,-1 0-1,1 0 1,0 0-1,0 0 1,1 1 0,0-1-1,-1 1-48,-1-1 1,1 1-1,0 0 1,0 0-1,1 0 1,1 0-1,-1 0 1,0 0-1,0 0 1,-1 1-1,0-1 1,0 0-1,-2 1 1,-1 0 0,0-1-14,4 1 1,-2 0-1,-1 0 1,-1 0-1,-1 0 1,0 0-1,1 1 1,1-1-1,2 0 1,2 1-152,-6-1 0,2 1 0,1 0 0,0-1 1,2 1-1,0-1 0,1 1 0,0 0 0,1-1 1,-1 1-1,0 0 0,0 0 0,-1 0 0,0 0 1,-2 0-1,0 0 121,5 0 0,-1 0 0,1 1 0,-2-1 0,1 0 0,-1 1 0,-1 0 0,0-1 0,0 1 0,-1 0 0,-1-1 1,0 1-1,5-1 0,-1 1 0,0-1 0,-1 1 0,0-1 0,-2 1 0,0-1 0,-1 1 0,0 0 0,-2 0 1,0 0-1,1 0 0,-1-1 0,1 1 0,-1 0 0,0 0 0</inkml:trace>
  <inkml:trace contextRef="#ctx0" brushRef="#br0" timeOffset="168830">20796 7515 8992,'27'-1'180,"1"-1"1,-1 1-1,1-1 1,1 1-1,0-1-225,2-1 1,0 0-1,2 0-912,2-1 0,2 1 1,0 0 929,-7 1 0,1-1 1,0 1-1,0 0-13,1 0 1,-1 0 0,2 0 0,4 0 39,-5 1 0,5 0 0,2 1 0,2-1 0,-1 0 0,-1 1 0,-3-1 0,-5 0 0,10 0 0,-6 0 0,5 1 0,-4-1 0,1 1 0,-1 0 0,1-1 0,0 1 0,-1 0 0</inkml:trace>
  <inkml:trace contextRef="#ctx0" brushRef="#br0" timeOffset="170637">12975 7916 7744,'30'-3'527,"-1"0"1,-6 1-1,3-1-1074,1 0 1,6 0 0,4-1 0,2 0 0,-2 0 0,-4 0 89,1 1 1,-3 0-1,0 0 1,3-1 309,0 1 1,3-1-1,2 1 1,1-1 0,0 0-1,-1 1 185,-1 0 0,1 0 1,0 0-1,-1 0 0,0 0 1,-1 0-127,0 0 0,-2 1 0,0-1 0,1 0 0,4 1 79,-8-1 0,2 1 0,2 0 0,1-1 0,0 1 0,1-1 0,-1 1 0,-1 0 0,-1 0-231,4-1 0,-2 1 1,0 0-1,0 0 0,-1 0 1,1 0-1,0 0 103,-1 0 0,1 0 0,0 0 1,0 0-1,-1 1 0,0-1 1,-1 0 66,1 0 0,0 1 1,-1-1-1,-1 1 0,-1-1 1,-1 1 69,4 0 0,-2 0 0,-2 0 0,-4 0 0,3 0 0,-3 0 0,-1 0 0,0 1 0</inkml:trace>
  <inkml:trace contextRef="#ctx0" brushRef="#br0" timeOffset="170897">12090 8206 12686,'-2'-6'-1395,"23"0"1,14 2 1475,-4-1 0,2-1 1,3 1-902,-3 0 1,1 0 0,1 1 0,2-2 515,-4 1 0,1-1 1,1-1-1,0 1 1,-1 0 87,-3 1 1,-1 0-1,0 0 1,2-1-1,5 1 161,-7 1 1,2-1-1,3 1 1,2-1-1,1 0 1,1 0 0,0 1-1,0-1 1,-2 1-1,-1-1 1,-2 1-135,7-1 0,-2 1 0,-2 0 1,0-1-1,1 1 0,1 0 1,2-1 63,-6 2 1,2-2-1,1 1 1,2 0-1,0 0 1,0-1-1,0 1 1,-1 0-1,-1 0 1,-1 0-1,-2 1 63,6 0 1,0-1 0,-2 1 0,-1 1 0,-2-1 0,-2 1 0,-3-1 0,1 1-1,-3-1 1,-1 1 0,0 0 0,4 0 0,-1 0 0,1 0 0,-1 0 0</inkml:trace>
  <inkml:trace contextRef="#ctx0" brushRef="#br0" timeOffset="175752">10626 7929 0,'38'-2'0,"0"0"0,-1 0 0,1 0 0,0 0 0,-4-1 0,3 1 0,1-1 0,1 1 0,-1-1 0,-1 0 0,-2 1 0,-3-1 0,5 0 0,-5 1 0,0-1 0,7 0 35,-8 0 1,4 1 0,4-2 0,1 1 0,2 0 0,0 0 0,-1-1 0,-1 1 0,-3 0 0,-4 1 4,8-1 0,-5 0 1,-1 0-1,1 0 0,3 0-14,-5 1 0,2-1 1,1 0-1,1 0 0,1 0 1,-1 0-1,-1 1 0,-1-1 34,-1 0 0,-1 1 0,-1-1 0,1 1 0,-1-1 0,0 1 0,1-1-4,3 1 0,0-1 0,-1 0 0,2 1 0,-1-1 0,0 1 0,0-1-46,0 1 1,1-1-1,-1 1 1,0-1-1,0 1 1,0 0-1,0-1 0,-1 1 0,-1 0 1,1 0-1,0 0 1,-2 0-1,0 0 1,-2 0-10,4 0 0,-2 1 0,-1-1 0,0 0 1,0 1 5,1-1 0,0 0 0,-1 1 1,1-1-1,0 1-6,0-1 0,-1 1 0,1-1 0,0 1 1,0 0-2,-1-1 1,-1 1-1,0-1 1,2 1-1,3-1-1,-5 1 0,2 0 1,3 0-1,0-1 1,1 1-1,0-1 1,-1 1-1,-1 0 1,-3-1 0,4 1 1,-2 0-1,-2-1 1,1 1-1,0 0 1,3-1 3,-4 1 1,2 0 0,2-1 0,0 1 0,1-1 0,-1 1 0,-1 0 0,-2-1 0,-2 1-3,8-1 0,-4 1 1,-1-1-1,0 1 1,0-1 29,0 1 0,-1-1 1,0 0-1,0 1 1,1-1 3,2 0 0,0 1 1,0-1-1,1 0 1,-1 1 1,-1-1 1,0 0 0,-1 1-1,1-1 1,0 1-10,0-1 0,-1 1 0,0-1 0,2 1 1,1 0-4,-3-1 1,2 1 0,1 0 0,1 0 0,-1 0-1,-1-1 1,-1 1-27,-2 0 0,-2 0 0,0 0 0,0 1 0,1-1 0,3 0-4,-3 0 1,4 0 0,0 1 0,2-1 0,1 0 0,-1 0 0,-1 1 0,-2-1 0,-3 0 3,8 1 0,-4-1 0,0 1 0,0-1 0,4 1 0,-9 0 1,3-1 0,2 1-1,1 0 1,0 0 0,0-1-1,-2 1 1,-1 0 0,-2 0-1,7 0 0,-3 0 0,-1 0 0,0 0 0,2 0 17,-5 0 1,1 0 0,1 0 0,0 0-1,0 0 1,1 0 0,-1 0-19,-1 0 1,1 0-1,-1 0 1,1 0 0,-1 0-1,1 0 1,0 0-1,2 0 1,1 0 0,-1 0-1,1 0 1,0 0 0,0 0-1,0 0 1,-1 0 0,1 0 0,0 0 0,0 0 0,0 0 0,-1 0 0,1 0-5,-2 0 0,0 0 0,1 0 1,-2 0-1,1 0 0,-2 0 1,-1 0 4,3 0 0,-1 0 0,-1-1 0,-1 1 0,1 0 0,1 0 0,-1 0 0,0 0 0,1 0 0,-1-1 1,0 1 0,1 0 0,-1 0 0,0-1 0,0 1 65,-1 0 0,0-1 0,0 1 0,1 0 1,2-1-59,-5 1 0,2 0 0,0 0 0,1 0 0,1-1 0,0 1 0,1 0-15,-3 0 1,1 0 0,2 0 0,-1-1-1,1 1 1,0 0 0,0 0 0,-2 0 0,0 0 4,3 0 1,-1 0 0,-1 0 0,0-1 0,1 1-1,0 0 1,2 0-7,0 0 1,2 1-1,1-1 1,1 0 0,0 0-1,-1 1 1,-2-1-1,-2 0 1,-4 1 7,9-1 0,-5 0 0,-1 1 0,4-1 27,-9 1 0,3-1 0,2 1 1,1-1-1,-1 1 0,0 0 0,-2-1 1,-3 1-28,3-1 0,-4 0 0,-1 1 0,2-1 0,2 1-64,1-1 0,4 1 0,1-1 0,1 1 0,-1-1 0,-1 1 0,-4-1 64,6 1 0,-4-1 0,0 1 0,1-1 13,0 1 1,1-1 0,1 1-1,-1-1 1,0 1-22,-3 0 1,1 0 0,-2 0 0,0-1 0,-1 1-10,-1 0 1,-1 0 0,-1 0 0,2 0-52,4 0 0,0 0 0,2 1 1,-1-1-141,-4 1 0,1 0 0,-1 0 1,0 0-1,-4-1 112,2 1 1,-3 0-1,3 0-39,3 1 1,3-1 0,0 0 0,-6 1-180,-2-1 0,-3-1 314,-1 1 0,-1-1 0,15 1 0,-17-2 0,-10 1 0</inkml:trace>
  <inkml:trace contextRef="#ctx0" brushRef="#br0" timeOffset="175917">22357 7722 5935,'0'0'0</inkml:trace>
  <inkml:trace contextRef="#ctx0" brushRef="#br0" timeOffset="176334">22260 7929 10393,'0'0'0</inkml:trace>
  <inkml:trace contextRef="#ctx0" brushRef="#br0" timeOffset="176516">21776 7929 6518,'-1'-5'-143,"0"0"0,1 5 0</inkml:trace>
  <inkml:trace contextRef="#ctx0" brushRef="#br0" timeOffset="176666">22011 8054 9894,'0'0'0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2T04:47:23.76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23158 2252 8825,'2'4'1064,"7"31"-854,-3-12-79,-1 2 1,2 3 32,4 6 0,1-2-160,-5-11 0,1-1 90,3 4 0,2 3 1,-2-5 204,3-1 382,5 5 759,-14-22-1087,-2-3-40,-3-5-313,1-4-330,-1-5 327,0-6-257,0 0 1,1-2 267,1-9 1,0-1-585,0 5 0,0 1 576,1-5 0,0 4 0,0 3-12,-1 5-410,0 3-1166,1 1-1374,1 3 2962,1-1 0,-2 7 0,1 1 0</inkml:trace>
  <inkml:trace contextRef="#ctx0" brushRef="#br0" timeOffset="394">23683 2293 13000,'-16'0'316,"-8"10"1,0 4-84,8-1-271,-8 7 0,0 3-224,15-5 0,2 1-38,-5 12-207,5 5-627,10-12 409,1-8-196,8 4 484,6-15 552,-3-4 67,1-10 238,-8-6-375,0-3-37,0-2 84,-6-1 191,13-6 162,-11 7-271,10 3 44,-8 11 326,-5 7-458,0 1-86,-1 3 0,0 0 317,5 11-317,0-3-9,6 10-156,-1-6-3112,-4 1 1883,12 0 318,-6-2 1076,18 2 0,-18-9 0,4 0 0</inkml:trace>
  <inkml:trace contextRef="#ctx0" brushRef="#br0" timeOffset="651">23904 2362 2650,'8'4'384,"-2"-1"1781,-9 36-2165,3-15-83,-2 3 1,1 3-9,2-8 0,2-1-83,2 16-106,1-3 1532,-1-12-1224,-3-15 1059,-2-3-606,0-6 2480,0-5-3151,-2-5 744,-2-17-389,2 2-256,0-11-200,1 5-428,4 0 173,2-3 445,5 2-160,-3 13 1,2-1-1223,2 2 1,1 0 1482,8-12 0,-4 12 0,-10 17 0</inkml:trace>
  <inkml:trace contextRef="#ctx0" brushRef="#br0" timeOffset="798">24250 2487 9203,'0'6'225,"1"13"1,0 2-229,0-5-735,0 8 0,0 0 738,1-9 0,-1-3 0,0-8 0</inkml:trace>
  <inkml:trace contextRef="#ctx0" brushRef="#br0" timeOffset="949">24153 2155 13549,'-4'-6'-639,"1"1"351,3 5-2989,0 0 2621,39 23 1,-29-18-1,10 7 1,-1-1 0</inkml:trace>
  <inkml:trace contextRef="#ctx0" brushRef="#br0" timeOffset="1266">24498 2321 13005,'-4'-2'272,"0"0"118,4 2-40,-35 31-350,21-14-112,-7 11 0,2 2 31,15-6-227,6 12-696,17-13 377,-2-8-344,15 0 416,-8-17 48,0-4 798,-7-9 90,-9-2 229,-3-13-184,-2 7-281,-2-9-785,-1 13 903,0 3-56,-2 5-279,0 6-302,0 2 374,2 12 73,0 1-17,1 9-185,7 16-389,-2-13 407,7 12-1566,-3-21-1600,0-1 2791,3-3 1,-7-5 0,0-1 0</inkml:trace>
  <inkml:trace contextRef="#ctx0" brushRef="#br0" timeOffset="1605">24733 2279 10326,'5'9'691,"-2"-3"-232,-2 13 1,-2 5-406,1 0 1,0 1-55,1 6 0,0 2-369,1 0 0,1-4 367,1-4-4,2 2 256,-3-13 22,-1-6-180,0-3 34,-2-6-154,1-9-272,0-1 359,2-11 0,0-3-150,2 4 0,0 0 119,1-6 0,0 1 25,8-10-16,-4 17-327,-1 6 533,-2 5-97,-2 4 89,2 7 381,4 21-571,-3-4-42,-1 5 0,-1 1-3134,-1 3 2909,-2-10 1,0 1-1050,6 14-1277,4-7 1058,0-3-1787,1-11 3168,-1-10 1,-7-2 0,1-1 0</inkml:trace>
  <inkml:trace contextRef="#ctx0" brushRef="#br0" timeOffset="1968">25148 2321 12316,'-5'-7'997,"-9"24"1,-1 12-945,9-4 0,1 1-90,-9 9 1,2 1-17,10-9 0,5-3-126,12 6-110,0-9 55,0-7 0,2-3 8,3-7 1,1-4 225,15-1-104,-13-5 1,-1-4 26,-5-5 0,-2-1-279,1 3 0,0 0 224,-2-5 0,0 0-38,8-7 7,-11 1 163,-4 3 723,-3 1-469,-5 9 99,-6 2 6,1 10-219,-7 6 328,-1 14-398,4-4 639,0 9-753,8-11 10,3-1-2,3-2 30,3 0 0,7-2-125,3 0-671,18 0 44,-5-4 140,-10-3 1,1 0 617,3-3 0,-2-1 0,-1 1 0,8-1 0</inkml:trace>
  <inkml:trace contextRef="#ctx0" brushRef="#br0" timeOffset="2248">23421 3011 12420,'-6'-2'91,"27"0"0,13 2 262,-12 0 0,4-1-965,-1 0 0,6-1 1,3 0-1,1 0 1,-1-1 787,0 0 0,2-1 1,-1 0-1,1 0 1,1 0-528,0-1 1,1 1 0,1-1-1,-1 0 1,1 0 350,-4 1 0,1-1 0,0 1 0,0-1 0,-1 1 0,-1-1-163,-1 1 0,0 0 1,-2 0-1,0 0 1,1 1 107,0-1 0,0 0 0,0 0 0,0 1 0,0-1-361,-1 1 0,1-1 0,-1 1 0,0-1 0,0 1 62,6-1 0,0 1 1,-1-1-1,0 1-60,-2 0 0,-1-1 1,0 1-1,1 0 414,3 0 0,2 0 0,-2-1 0,-3 2 0,2-2 0,-2 1 0,3 0 0,0 0 0</inkml:trace>
  <inkml:trace contextRef="#ctx0" brushRef="#br0" timeOffset="2444">23987 3163 15335,'-4'-7'-823,"40"10"1380,-1 1 1,6 0-1378,-6-1 1,3 1 0,3-1 0,-2-1 326,-2 0 0,0 0 0,-1 0 0,2-1 277,-4 0 1,2-1-1,-1 1 1,0-1 0,-2 0 197,2 0 1,-3-1-1,1 1 1,2-1-410,2 0 0,3 0 0,0 0 1,0 0-1,-3 0-77,0 0 1,-3 0-1,1-1 1,2 1 503,-3-1 0,3 0 0,2 0 0,-2 0 0,-2 1 0,-6-1 0,9 0 0,-5 1 0,-6-1 0,0 0 0,0 0 0</inkml:trace>
  <inkml:trace contextRef="#ctx0" brushRef="#br0" timeOffset="3873">23117 3081 10127,'8'6'1789,"-2"-2"-1579,-6-4 812,0 0-769,62 0-1892,-42-1 1,0 1 1372,11-1 1,4 0 0,-2 1 320,1-1 0,-1 0-28,-8 1 1,0-1 0,3 0-8,4 0 0,3 0 1,1 0-1,-2 0-673,5 0 1,-2-1 0,3 1 652,-9-1 1,2 1-1,1 0 1,-1-1-1,-1 1 0,1-1 0,-2 0 0,1 0 0,0 0-328,1 0 1,2 0 0,-1-1 0,0 1 320,2-1 0,0 1 0,0-1 0,0 0 82,0 0 1,0 1-1,1-1 1,2 0-120,-6 0 1,3 0 0,0 0-1,1 0 1,-1 0 0,0 0-78,0 0 1,-1 1-1,1-1 1,-1 0-1,1 1 1,-1-1-84,-1 1 0,1-1 0,0 0 1,-1 1-1,-1-1 0,0 1 17,1 0 0,-1-1 0,-1 2 0,-1-1 0,0 0-633,0 1 1,0 0 0,-2 0 0,-3 1 786,6-1 1,-3 0 0,7 1-1,-7 0 1,-21 0 0</inkml:trace>
  <inkml:trace contextRef="#ctx0" brushRef="#br0" timeOffset="8434">19373 9739 0,'37'1'0,"0"-1"0,1 1 0,-1 0 0,0-1 0,0 1 0,1 0 0,-3-1 0,-1 1 0,0 0 0,0-1 0,0 1 0,2-1 0,0 0 0,-2 0 0,2 0 0,0 0 0,2-1 0,-1 1 0,0-1 0,-1 1 0,-1-1 0,-2 1 0,5-1 0,-3 1 0,-1 0 0,0-1 0,3 1 0,3-1 0,-7 1 0,2-1 0,3 1 0,1-1 0,1 1 0,1-1 0,0 0 0,-1 1 0,0-1 0,-3 1 0,-1-1 0,-3 1 0,10-1 0,-5 0 0,-2 1 0,0-1 0,2 1 0,3-1 0,-7 0 0,1 1 0,2-1 0,1 0 0,1 0 0,0 1 0,0-1 0,0 0 0,0 0 0,0 0 64,-3 0 0,0 0 1,0 1-1,1-1 1,0 0-1,-1 0 1,1 0-1,-1 0 0,0 0 1,-1 0-1,-1 0-68,4 0 0,-2 0 0,0 0 0,-1 0 0,0 0 0,0 0 0,1 0 0,0 0 0,0-1-4,-1 1 1,1 0 0,0 0 0,1 0 0,-1 0-1,1 0 1,-1-1 0,-1 1 0,-1 0 0,-1-1-79,5 1 0,-1-1 0,-2 0 1,0 0-1,0 0 0,-2 0 1,1 0 85,6-1 0,-2 1 0,0 0 0,1-1 0,0 1 0,-6-1 0,2 1 0,-1-1 0,1 1 0,0-1 0,-2 1 0,-1 0 0,3-1 0,-2 1 0,-1-1 0,0 1 0,2-1 0,1 0 0,1 0 0,1 0 0,1 0 0,-1 0 0,0 0 0,0 0 0,-1 0 0,1 0 0,0 0 0,-1 0 0,1 0 0,-1 0 0,0 1 0,0-1 0,-1 0 0,0 0 0,0 0 0,2 0 0,0 1 0,-1-1 0,-1 0 0,-2 1 0,4-1 0,-2 0 0,-1 1 62,-2-1 0,0 1 0,-1 0-35,-3 0 0,-1 0 0,0 0-5,8-1 1,-1 0 249,-6 1 1,-1-1 0,-1 0-158,-5 1 0,0-1 16,6 0 1,-4 0 106,-12 0 1427,3 0-1631,-4 1 2009,2 0-1951,-4 2 163,-3 0 2815,-7 1-2952,-6 1-118,-9 2-356,-7 2-1040,-9 0 1127,14-3 1,-4 1-155,-12 1 0,-6 0 0,2-1-387,11-1 1,2 0 0,-3-1 809,-4 2 0,-4-1 0,0 0 0,3 0 0,2-1 0,3-1 0,-2 0 48,-2 0 1,0 0 0,-1 0 33,-1 1 0,-2-2 0,1 1-610,-2 0 0,0 0 0,-3 0 714,7-1 0,-3 1 0,-1 0 0,-1 0 0,-1-1-67,5 1 1,-2-1 0,0 1 0,0 0 0,0-1 0,-1 1-316,1-1 1,-1 1 0,0 0 0,-1-1-1,1 1 1,0 0 195,-1-1 0,0 1 0,-1-1 0,2 1 0,0-1 0,1 1-58,1-1 0,3 1 0,-1-1 0,0 0 0,-3 1 70,2-1 1,-2 0 0,-2 0 0,-1 0 0,1 0 0,0 1 0,2-1-37,0 0 1,1 0 0,1 0 0,0 0 0,-1 0 0,-1 0 31,4 0 0,-1 0 0,0 0 0,0 0 0,-1-1 0,0 1 0,0 0 0,-1 0 16,0 0 1,-1 0-1,-1-1 1,1 1-1,0 0 1,-1 0-1,0 0 1,0-1-32,0 1 0,-1 0 0,0 0 0,0-1 0,0 1 0,-1 0 0,1 0 0,0 0 6,3 0 0,1-1 1,-1 1-1,1 0 1,-1 0-1,1 0 0,-1-1 1,1 1-1,0 0-7,-2 0 1,-1 0 0,1 0 0,0 0-1,0 0 1,1 0 0,2 0 0,0 0-41,-7 0 0,2 0 1,2 1-1,0-1 1,-1 1-17,1-1 1,0 0 0,0 1-1,0-1 1,1 1 11,0 0 1,0-1-1,0 1 1,1 0 0,0 0-2,2 0 0,0-1 1,0 1-1,0 0 0,-3 0 139,1 0 0,-3 0 0,-1 0 0,0 0 0,-1 0 0,2 0 0,3-1 12,-5 1 0,2 0 0,2 0 0,-1 0 0,-1-1-24,2 1 1,-2 0-1,0 0 1,1 0-1,2 0 1,2-1-108,-10 1 1,3-1-1,7 0 33,10 1 0,3-1-1039,-17 0-147,50-1 850,8 1 336,2 0 0,2-1 145,-1 1 1,2 1-67,4 0 1,4 1-1,-1 0 85,-5-1 1,0 1 0,1-1-104,0 1 1,0 0 0,3 1-1,1-1 14,-2 0 0,2 1 0,1-1 0,1 1 0,0-1 0,-1 0-77,4 1 0,0 0 1,0-1-1,0 1 1,1 0-91,-7-1 1,1 0 0,1 0 0,0 1-1,0-1 1,0 0 0,0 0 20,1 0 1,0 0 0,1-1-1,-1 1 1,0 0 0,-2-1-1,-2 0-85,8 1 1,-4-1 0,0 0 0,3-1 155,-6 1 0,4 0 0,2-1 0,0 1 0,-2 0 0,-2-1 0,-6 0 0,5 1 0,-6-1 0,1 0 0,9 0 0,0 0 0,0 0 0</inkml:trace>
  <inkml:trace contextRef="#ctx0" brushRef="#br0" timeOffset="10057">21901 4448 7450,'-3'6'1305,"1"-2"-2509,2-4 1249,6-1 120,-4 1-11,5 0 201,-7 4-514,0 2-673,0 1-682,0 1 1514,0-2 0,0-3 0,0-1 0</inkml:trace>
  <inkml:trace contextRef="#ctx0" brushRef="#br0" timeOffset="10201">21997 4863 8900,'0'0'0</inkml:trace>
  <inkml:trace contextRef="#ctx0" brushRef="#br0" timeOffset="10350">21984 5167 6602,'1'17'3276,"0"-3"-2067,-1-14-1326,0 0-1880,-1 35 1177,8-18 1,-6 20 0,6-28 0</inkml:trace>
  <inkml:trace contextRef="#ctx0" brushRef="#br0" timeOffset="10485">21928 5705 10398,'2'24'-547,"0"0"1,0-1 0,0-6 0,-1-14 0,-1 0 0</inkml:trace>
  <inkml:trace contextRef="#ctx0" brushRef="#br0" timeOffset="10634">21956 6120 8226,'7'7'3276,"-2"-2"-3223,-5-5-591,0 0-2069,-2 39-69,2-26 2439,-2 11 0,1-3 0,1-16 0,0 0 0</inkml:trace>
  <inkml:trace contextRef="#ctx0" brushRef="#br0" timeOffset="10769">21928 6769 8696,'4'3'-1459,"-2"0"-1818,-11 30 2457,5-17 1,-5 19 0,8-27 0</inkml:trace>
  <inkml:trace contextRef="#ctx0" brushRef="#br0" timeOffset="10894">21901 7225 10947,'3'4'-1439,"0"-1"1208,-3-3 1,0 0-1</inkml:trace>
  <inkml:trace contextRef="#ctx0" brushRef="#br0" timeOffset="11034">21901 7612 10592,'1'15'-1994,"1"-4"569,-2-11 1425,0 0 0,0 0 0</inkml:trace>
  <inkml:trace contextRef="#ctx0" brushRef="#br0" timeOffset="11902">29238 2956 10835,'1'7'2574,"0"-2"-1860,-1-5-560,-21 38-248,12-21 1,0 1 81,-3 4 0,-1 3 0,1-2-451,0 0 1,1-1 461,1-1 0,0-2 236,-4 8-856,4-9 1,0 0-798,-5 7-155,-6 5 868,-2-8 0,13-11 0,-6 0 0</inkml:trace>
  <inkml:trace contextRef="#ctx0" brushRef="#br0" timeOffset="12101">29017 3094 12630,'2'2'1308,"0"0"-905,-2-2-358,19 36-38,-10-20 0,1 2-37,4 7 0,2 4 1,-1-3-1100,-1-2 1,-1-2 925,3 4 0,-1-2-1700,2 3 806,-7-11-818,1 3 1915,-9-14 0,0-1 0,-3-4 0</inkml:trace>
  <inkml:trace contextRef="#ctx0" brushRef="#br0" timeOffset="13637">28961 3108 10418,'8'2'1109,"-2"-1"-664,-6-1 686,0 0-1058,21 38-107,-6-17 1,0 2-591,4 6 0,0 1 624,0-5 0,0-1-2,-1-7 1,-2-2-83,8 6 232,-7-8 1,-2-1 457,-2-2-276,-3-3 76,-7-5 896,-3-2-1297,-14-9 1,-4-5-33,-3-1 1,-2-2 524,-7-7-435,7 6 0,1 2 52,1 2 134,-9-3-207,15 10-34,3 2-19,6 4-661,6 1 1030,3 7-353,3 13 102,4 17-107,-2-11 0,0-1-191,-1-2 0,2-1 168,3 4 1,0-2-20,2 1 33,-2 3-220,1-15-468,-11-3-104,7-5 81,-7-2-2005,-9-8-552,2 1 3239,-11-9 1,10 8-1,-2-2 1</inkml:trace>
  <inkml:trace contextRef="#ctx0" brushRef="#br0" timeOffset="14045">28796 3357 1966,'-8'-2'938,"2"1"2094,6 1-2136,0 0-814,42-7 577,-17 3-711,4-1 1,3-1 32,-6 2 1,-1 0-23,4 0 1,0 1-33,-4-1 0,0 0 23,4 1 0,-4 1-23,-3 0-22,4 1 853,-13 1-495,-5-1 3013,-4 1-2697,-6 0-523,-4 0-129,-19 0-8,0 0 103,-3 1 1,-2 1 44,2 0 0,-1 1-63,-6 0 1,1 1 81,7 0 1,3 0-50,-15 2 52,21-2-19,-1-2 317,16 0-261,-6-1-100,9 0-203,8 0 177,-6-1 655,24 0-448,-4 0-145,14-2 0,0-2-340,1-2 1,2-1-1109,-14 3 0,-1 0 980,14-3 0,-2 0-773,-6 2-1434,-5-1 1328,-12 3 1285,-7-3 0,-6 5 0,-4-2 0</inkml:trace>
  <inkml:trace contextRef="#ctx0" brushRef="#br0" timeOffset="14288">29044 3122 13390,'9'3'1677,"-2"0"-1677,-7-3 5,-16 37-1644,2-9 1,-1 2 460,0 3 1,-1 0 1177,4-9 0,-1 0 0,2-2 418,0-2 1,1-2-415,-1 1 0,0 0-1,1-2 0,-1 1-3,-10 15 0,2-4-866,6-10 0,0 0 68,0 2-342,-4 5-521,14-18-1609,1-4 3372,1-2-102,3-8 0,-2 5 0,2-5 0</inkml:trace>
  <inkml:trace contextRef="#ctx0" brushRef="#br0" timeOffset="14556">28851 3150 13019,'5'1'2538,"-1"1"-475,-4-2-1802,34 48-2080,-15-23 1802,-2 0 0,4 4 0,-3-4-444,-6-7 0,0-2 438,3 6 1,1-1 626,4 7-674,-6-11 0,0 1-313,9 13 30,-1-4-342,-8-8 1233,-10-14-1356,-2-1-419,-8-10-2040,-2-3 0,-6-5 3041,-6-4 0,12 9 1,-3 0-1</inkml:trace>
  <inkml:trace contextRef="#ctx0" brushRef="#br0" timeOffset="14737">28823 3357 12300,'-1'-8'2433,"-1"2"-1808,2 6 66,0 0-1035,59 10-1422,-31-7 673,-1 0 1,6 1 0,-6-1-2185,1-2 3100,8-3 0,-26 1 1,-2-1-1</inkml:trace>
  <inkml:trace contextRef="#ctx0" brushRef="#br0" timeOffset="16506">21804 9435 10026,'4'1'3069,"-1"0"-1918,-3-1-1033,1 45-127,-1-6-375,1-8 1,-1 2 315,0-7 1,0-3-283,2 1-45,0 5-381,0-18 242,0-2 16,-2-7 100,0-3-576,0-9 367,-1-1 235,-2-8 62,-2 0 341,-4-12 608,0-2-1709,1 1 1465,1 6 751,4 14-381,2 4 101,0 4 75,1 2-848,0 12 25,-1 0 1437,0 11-1535,-2 10-73,0-6-216,0 10-1679,2-4 1968,0 8 0,1-14 0,0-2 0</inkml:trace>
  <inkml:trace contextRef="#ctx0" brushRef="#br0" timeOffset="17087">21403 10388 9502,'3'8'2966,"-1"-2"-1946,-2-6-281,0 0-793,27-42 21,-14 19-1606,5-5 1,0-2 493,-2-2 937,1-3-369,-8 16 0,0 0 523,0-1 1,1 0-2,-1 0 1,1-1-68,5-11 0,1 0 120,-6 11 1,0 0 16,3-5 1,-2 4 200,-3 5 2390,-6 13-2326,0 14-210,-2 2-11,-2 8 0,0 2 1732,-1 12-1769,0-10 1,0 2 23,2-1 0,0 0-46,-1 11 5,2-14 1,2 0 104,8 9-110,-2-15-6,5 1-145,-3-16-272,6-14 25,-1-1-204,-2-5 0,1-5 67,-3 2 0,0-2-69,3-6 0,-1 1 725,-3 7 1,-1 1 1466,5-12-907,-8 22 753,-2 3-656,-4 14-554,0 3-73,0 9-53,0-1-42,0 10-100,2-9 1332,1 4-1823,16-10-19,10-12 67,7-4-1152,-7-9 1,-1-3-1,-11 6 1,-1-2 1385,10-7 0,-3 1 1,-7 5-1,-1-1 1</inkml:trace>
  <inkml:trace contextRef="#ctx0" brushRef="#br0" timeOffset="18210">29293 9656 6061,'2'5'-25,"-1"-1"25,-1-4 0,0 0 0</inkml:trace>
  <inkml:trace contextRef="#ctx0" brushRef="#br0" timeOffset="18405">29296 9665 8962,'0'0'0</inkml:trace>
  <inkml:trace contextRef="#ctx0" brushRef="#br0" timeOffset="19753">23420 3108 9824,'-22'-14'416,"0"0"1,0-1 0,-5-4-1,-2-1-332,3 4 0,-3-2 0,0 0 0,1 0-1177,0-1 1,1 1 0,0-6 1032,4-1 0,0-5 1,-1-3-1,0-2 1,2 2-1,3 3-78,1 1 1,2 3 0,2-2 0,0-4 62,2 3 0,-1-4 1,1-2-1,-1-2 1,2 0-1,1 1 1,3 2-1,2 3-227,4-5 0,4 4 1,2 1-1,1-3 215,0-1 0,0-2 0,1 0 1,2 0-1,1 2-267,2 1 1,0 3 0,3 0 0,3-2 239,-1 5 0,3-1 0,1-1 1,1 1-1,2 0 0,1 1 102,-2 3 1,2 2-1,1-1 1,1 1-1,0 1 1,1-1-1,-1 1 38,0-1 0,0 1 0,0-1 0,0 1 0,2 0 0,1 1 0,1 1 19,0 2 0,1 1 0,2 0 0,1 1 0,0 0 0,0 1 0,0 1 0,-2 1 0,-2 0 39,4 0 1,-3 2-1,-1 1 1,0 0-1,2 1 1,0-1 24,2 0 1,1-1-1,1 0 1,0 1 0,2 0-1,0 2 1,1 1 65,-7 2 1,2 2-1,0-1 1,1 2 0,0 0-1,1 1 1,-1 0 0,0 1-1,-1 1 1,-1 0-221,3 2 1,0 0-1,-2 2 1,0 1 0,0 0-1,1 0 1,0 1 0,1-1 24,0-1 0,1 0 0,1-1 0,1 0 0,-1 1 0,0 2 0,-1 0 1,-2 3-1,-1 3 15,-1 3 0,-1 3 1,0 3-1,-2 1 1,-1 0-1,-2 1 1,-2 0-1,-2-1-17,2 3 1,-4-1 0,-3 1 0,0 1 0,0 2 8,0 1 1,1 2 0,-1 1 0,0 1 0,-3-1 0,-3-2-18,0 7 1,-3-3 0,-4 2-1,0 2-2,-4-6 0,0 2 1,-2 1-1,-1 0 0,-1 0 1,-2 0 52,-1-1 0,-3 0 0,0 0 0,-2 0 0,1-1 0,-1 1 58,1-1 1,0 0-1,0-1 1,-1 1 0,-2-1-1,-2 0 42,-2-4 0,-2 2 0,-1-1 1,-1-1-1,-1-1 0,1-2 1,1-2-58,-3 3 0,0-4 1,-1 0-1,-2 0-30,-1 0 0,-3 1 0,-1 0 0,-1 0 0,0-1 1,0-3-44,-2 0 0,0-3 0,0-1 0,-1 0 0,-2 0-108,5-3 0,-1 1 0,-2-1 0,0 0 1,0 0-1,0-2 0,2 0 34,-1 0 1,1-1 0,1-1 0,-1-1 0,1 0 0,-1-1-117,-5 1 1,-2-1 0,1-1 0,1-1 0,2 0-45,1-2 1,1-1 0,1-1 0,-1 0-119,1 0 1,-1-1 0,1 0-1,0-1-70,1 0 1,1-1 0,-1-1-1,0-1 431,-5-4 0,-3-1 0,3-1 0,3 2 0,-3 0 0,2-1 0,9-1 0,0 0 0,-1 1 0</inkml:trace>
  <inkml:trace contextRef="#ctx0" brushRef="#br0" timeOffset="20571">28796 3315 12745,'-6'-3'1658,"1"1"-1792,5 2 713,23 1-265,0 0-251,-2 0 0,5 0-9,0-1 0,3-2 0,-1 1-850,0-1 1,-1-1 0,1 0 744,2 1 1,1-1 0,-1 0-188,-2-1 0,0-1 0,-3 1-42,12-4-82,-16 4 1,-1-1-470,0 0-315,-4 0-326,-9 1 959,-8-1 513,-19-2 0,9 4 0,-7-2 0</inkml:trace>
  <inkml:trace contextRef="#ctx0" brushRef="#br0" timeOffset="20772">29086 3012 13485,'3'4'562,"-15"18"1,-6 5-1113,7-11 1,-1 1 527,-7 8 0,-6 6 1,0 1-1,4-4-1071,3 1 1,1-2 1066,-5 2 0,-3 1 0,4-2-258,6-3 0,2-1-882,-1-3 0,1-1 209,0 0 1,2-2-2321,-3 7 2962,10-16 1,2-5 0,2-3 0</inkml:trace>
  <inkml:trace contextRef="#ctx0" brushRef="#br0" timeOffset="20987">28727 3260 12202,'3'5'1210,"0"-1"655,-3-4-1748,50 47-278,-19-28 0,2 0-505,-6 0 0,0 3 0,1-2-416,3-3 0,1-3 1,-3-2-558,-9-2 1,-1-2 1177,8 5 0,-3-2 0,-8-3 0,-4-1 0</inkml:trace>
  <inkml:trace contextRef="#ctx0" brushRef="#br0" timeOffset="23673">27980 6134 6916,'-5'-2'3276,"1"1"-102,4 1-2269,20 35-852,-11-15-1214,4 5 1,-1 1 1169,-1 1-9,-1 1-76,2 0 20,-1-2-274,0-3-163,4 4-2784,-4-7 0,7-4 3088,-11-9 1,1-7 0,-6-1 0</inkml:trace>
  <inkml:trace contextRef="#ctx0" brushRef="#br0" timeOffset="23872">28215 6175 13240,'6'5'2171,"-1"-2"-1169,-5-3-960,0 0-42,-52 45-3277,24-21 2903,6-5 0,-3 3 0,2-2-212,-1 0 1,2 0 383,-5 7 1,1 0 0,8-10 0,2-1 0,0 1-1,0 1 1</inkml:trace>
  <inkml:trace contextRef="#ctx0" brushRef="#br0" timeOffset="24306">28423 6437 12851,'1'9'2258,"0"-2"-2062,-1-7-205,0 0-1550,-13 46 141,8-30 313,-3 10 1,1-1 1104,4-16 0,2-5 0,-1 0 0</inkml:trace>
  <inkml:trace contextRef="#ctx0" brushRef="#br0" timeOffset="24455">28381 6258 13347,'3'7'1249,"-1"-2"-1993,-2-5-349,0 0 1,0 0 0</inkml:trace>
  <inkml:trace contextRef="#ctx0" brushRef="#br0" timeOffset="24673">28616 6424 12804,'6'7'1918,"0"-1"-1918,-6-6 429,0 0-483,37-4-1585,-10-1 1,1 0-1,0 1 1,1 0 1452,3-3 0,-7 1 1,-14 4-1,-2-1 1</inkml:trace>
  <inkml:trace contextRef="#ctx0" brushRef="#br0" timeOffset="25655">29390 6161 15250,'-17'25'41,"0"-1"1,1 1-1,-1-2 1,0-1-1,2-1-86,2 1 1,0-1-1595,-7 4 1,0 0 660,3-4 1,1-1-266,-4 3 1,3-3-324,3-7-111,-2 0 1269,4-8 1,6-3-1,-1-2 1</inkml:trace>
  <inkml:trace contextRef="#ctx0" brushRef="#br0" timeOffset="25840">29113 6230 7514,'9'-2'3276,"-3"0"-1674,-6 2 748,0 0-2286,23 35 12,-10-15-109,2 1 0,4 5 1,-1-4-21,6 7-53,-7-11 1,4 3-1,-3-4-1171,10 6 833,-11-9 0,-1-2-1001,-1-2-103,-9-7-121,-2-2 1669,-3-2 0,0 0 0,-1 0 0</inkml:trace>
  <inkml:trace contextRef="#ctx0" brushRef="#br0" timeOffset="26055">29127 6051 13684,'8'2'2833,"-2"-1"-2805,-6-1-302,38-5-194,-16 3-18,4-1 0,3 0 486,0 2 0,-3 1 0,-3 0 0,15 0 0</inkml:trace>
  <inkml:trace contextRef="#ctx0" brushRef="#br0" timeOffset="26540">29639 6065 14056,'8'1'1775,"-1"0"-1685,-7-1-12,0 0-25,25 33-27,-18-12 1,0 1-716,8 8 1,-1 3 682,-10-4 1,-2 1-1,-2-2-510,-2 1 0,-2-1 484,-1 10 0,-4-1 64,-5-2 0,-7-2-1121,-3-6 1,-5 1-1,1-2 788,5-3 1,1-1 0,-4-1-356,2-3 1,-4-1-1,-1 0 1,0-1 0,4-3-984,-9 4 1,0-2 1366,-2-1 0,-3-1 0,6-1 1,-1-1-1,14-6 0,1 0 1</inkml:trace>
  <inkml:trace contextRef="#ctx0" brushRef="#br0" timeOffset="26806">27718 5995 12840,'-6'-6'1431,"-14"13"0,-4 8-742,1 7-902,-4 0 1,-1 5 328,9 2 0,3 3-1209,7-7 1,2 1 0,0 0 851,-1 0 1,1 1-1,2-1 238,1 14 1,6-1-539,9-1 1,4-3 37,-2-8 1,4-1-318,4-3 1,5 2 0,3-1 0,0-4 454,4-4 1,0-3 0,0 1 0,-2 2 0,0 1 0,-1-4 0,1-6 0,0-1 0</inkml:trace>
  <inkml:trace contextRef="#ctx0" brushRef="#br0" timeOffset="27244">30136 5802 14641,'10'5'-347,"-1"5"366,-6-1 205,-5 7-134,-4-7-87,-14 5 70,3 5-261,-13 6 188,15-5 0,1 4 53,12-15 65,6 1 167,18 0-285,-1-5 0,17 2-948,-9-7 273,3-2-597,2-1-788,1-3-119,-4 0 2179,0-3 0,-17 6 0,-1-2 0</inkml:trace>
  <inkml:trace contextRef="#ctx0" brushRef="#br0" timeOffset="33294">28740 3661 8609,'-32'-9'1638,"-1"0"0,3-7-1330,2 5 0,-5-1 0,5-1-1947,12 0 1,2-1 1062,-6-5 0,1-3 811,-1-3 1,1-2-450,6 0 1,0-3 0,2 2 311,-4-9 0,2 0-51,4 7 1,3-1 0,2 2-342,6 0 1,3 3 335,1-3 0,2 0-156,3 1 1,3-2 285,3 4 1,2-2 0,1 2 117,4-3 1,2 1-358,-2 6 1,3 0-1,1 0 1,-2 3 273,-2 4 1,-1 2 0,3 1-193,7-2 1,4 0-1,0 1 1,-2 2-16,-4 3 0,-2 1 0,4 2-63,-4 2 1,4 0 0,2 1 0,1 2 0,-1 1 0,-3 3-53,0 4 1,-1 3 0,-1 2 0,-1 1 0,1-2 205,1-2 1,-1-1 0,1 1 0,-2 1 0,-2 5-133,0 5 0,0 5 0,-3 2 0,-3 0 1,-4-2-484,-6 1 1,-4-2-1,0 2 523,4 8 0,1 1 1,-3 1 0,-7 1 1,-3-1 0,-1-1 0,-1-9 1,0-1 0,-2 2 73,-3 2 1,-2 3 0,-1-1 0,-1-4 13,-6 4 1,-3-3 37,2-8 1,-3 1-1,-1-1 1,2-4-29,-9 3 1,0-5 122,4-1 0,-2-2 0,-1-2 66,-1-3 1,-1-2 0,-1-2-136,-1-1 0,-2 0 0,1-2-97,0 0 0,0-1 0,0 0 22,2-2 0,0-1 1,1-1-97,1-3 0,-1-2 1,3-1-293,-5-1 1,0-2 268,5 2 0,0-1 0,1-2-36,3-1 1,2-1-1,1-3-415,-1-8 0,1-4 1,1 1 231,2 5 1,2 2-1,1-3-97,2-4 0,2-3 0,3 4-279,5 5 1,3 1-521,3 0 0,1 1 83,0 3 1,2 1 1392,7-2 1,0 2-1,-2 1 1,6-1-1</inkml:trace>
  <inkml:trace contextRef="#ctx0" brushRef="#br0" timeOffset="34144">27386 7225 3825,'12'6'45,"11"-3"0,4-2-45,-8-3 0,1 1 39,7-1 0,4 0 0,-1 1 70,-1-2 0,0 1 1,1-1 52,6 0 1,1 0-1,0 0-104,-5 1 1,-1 0 0,2-1 0,0 1-59,2 0 0,0 0 0,2 0 0,2 0-2,-8 0 1,1 1-1,2-1 1,1 1-1,1 0 1,1 0-1,1 0-19,-3 0 0,1 1 1,1-1-1,1 1 0,1-1 1,0 1-1,0-1 0,-1 1 1,0 0-1,-1 0-6,3-1 1,-1 1 0,-1 0 0,0 0-1,0-1 1,0 1 0,2 0 0,2 1-88,-8-1 1,3 0 0,1 0 0,1 1 0,1-1 0,0 1 0,-1-1-1,-1 1 1,0 0 0,-3-1 0,-1 1 0,-4 0-142,14 0 0,-5 0 0,-3 0 1,1 0-1,1 0-82,-1 0 0,1 0 0,0 0 0,0 0 0,-1 0 0,-4 0 429,4 0 1,-3-1 0,-2 0 0,-4 1-1,4-1 1,-4 0 0,-2 0 0,0 0-1</inkml:trace>
  <inkml:trace contextRef="#ctx0" brushRef="#br0" timeOffset="38427">27690 5042 13482,'1'4'1473,"0"-2"-4750,-1-2 1409,-14-48 3125,9 22-1348,-1-1 1,1-5-1,0 3-70,4 6 0,0 2 161,2-10 0,0-2-22,2-2 0,1-1-161,0 7 1,1-1-1,0 1 257,-1 0 1,1 0 0,0 2-75,1-7 0,-1 5-50,0 2 2460,-5 25-2830,0 5 322,4 24 17,2 1 0,2 3-87,-2-4 0,0 1 117,2-1 1,1 2 0,0-5 358,3 7-344,3 3 232,-7-20 162,-4-8 752,0-2-824,-2-6-12,1-5 12,2-6 473,7-23-794,0 2 0,1-5-56,-2 7 1,1-1-1,0 1 153,-2 3 0,0 1 1,0 1-133,5-11 0,-1 6-171,-5 15-53,0 4 588,-2 19 155,4 23 1,0 8-434,-3-14 1,-1 0-603,3 12 1,1 6-1,-2-5 559,-3-11 1,-1-1-307,5 13 0,-1-3-266,2-2-667,2 2-163,-6-20 85,-1-4-86,-1-6 1607,1-8 0,-3 3 0,1-5 1</inkml:trace>
  <inkml:trace contextRef="#ctx0" brushRef="#br0" timeOffset="38860">28492 4503 13801,'2'-2'2736,"0"0"-1280,-2 2-1456,-44-17-490,23 14 446,-8-4 1,0 3 204,2 14-240,3 7 1,0 5-193,8 1 1,1 0 91,-4 1 0,3 1-76,11-1 0,5-1 79,7-5-9,7-1 0,4 0 179,-3-5 1,2-1-438,2 3 1,1-1 442,10 8 170,-10-3-36,-8-5-2270,-4 7 2517,-12-9-129,-5 4-227,-19 2-445,3-5-486,2-3 1,0-1-1136,-2-2 1719,4-5 0,2-1 0,7 0 0,-5-3 1</inkml:trace>
  <inkml:trace contextRef="#ctx0" brushRef="#br0" timeOffset="39260">28561 4490 15114,'4'2'1445,"0"-1"-1708,-4-1 11,65-12-98,-28 7 0,2 1-743,-7-1 1,0 0 0,-1 0 712,9 1 0,-6 1-765,-6 1 2027,-22-1-638,-34-1 44,-4 1-762,-2 6 1,-1 1 689,-1 6-155,8 1 0,1 7 358,3 9 0,2 3-313,5-10 0,1 1 124,-2 15 0,5 0-124,9-9 1810,0 8-1703,7-5-109,1-10-174,9 9-25,-1-16 16,7 0 79,0-8 0,2-2-164,4-3 1,2-3-463,1-6 0,0-1 723,1 3 1,-1-2-1632,-3-8 1,-5-2-205,-9 0-1539,-5-7 2515,-11 10 0,1 6 1,-1 5-1</inkml:trace>
  <inkml:trace contextRef="#ctx0" brushRef="#br0" timeOffset="39381">28588 4683 12773,'6'6'3276,"-1"-2"-2579,25-7 1,10-4-906,-11 2 1,1 0-886,3-1 1,2 1 0,-2 0-547,2-1 1,-3 0-1,-10 3 1,-1 1 1723,1 0 0,-1 0 1,1 0-1,-2 2 0</inkml:trace>
  <inkml:trace contextRef="#ctx0" brushRef="#br0" timeOffset="39678">27621 5318 14693,'30'-6'312,"-1"-1"1,0 1 0,1-1 0,4 0-1,-1-1 1,4 0-860,-8 2 1,3 0 0,2-1 0,0 0 0,-1 0 0,-2 1 568,5-1 1,-3 0-1,2 1 1,5-1-43,-10 2 1,2-1 0,4 0-1,1 0 1,1 0 0,1 0-1,0 1 1,-1-1 0,-1 1 0,-2 0-408,5-1 1,-1 2 0,0-1-1,-2 1 1,1 0 0,1-1-1,1 1 62,-5 0 1,2-1 0,1 1 0,0-1 0,-1 0 0,1 1 0,-2 0 0,-1 0 0,-1 0-183,4 1 1,-1 0 0,-2 0 0,0 0 0,-3 0 0,-1 1 281,3-1 1,-2 0-1,-2 0 1,-3 1-1,3 0 1,-3-1-1,-4 1 1,1-1-1</inkml:trace>
  <inkml:trace contextRef="#ctx0" brushRef="#br0" timeOffset="42216">27414 5415 8041,'8'1'3108,"-2"0"-2537,-6-1 2705,0 0-2231,-1-19-569,-2 6-185,-3-18-3568,-3 8 2409,-1-4 798,-2-5-762,2 4 0,0-1 703,2 4 1,1-1-235,-4-10 0,0-1 240,4 7 0,0 0 123,0 0 0,0-4-68,0-2 1,0-3 0,0 0 199,0 5 1,0 0 0,0 0-194,0-1 1,0 0 0,0 2 156,-3-8 1,1 7-27,2 10-67,-1-4-37,5 9-134,1 5 123,0-4 45,2 11 1901,0-1-1828,0 4 438,0 2-348,0 1 549,4 1-589,9-2 3153,5 0-3194,12-2 0,7-1-67,-3-1 0,3 0 0,0-1-1108,-2 1 1,1 1 0,1-2 1026,-5 2 0,1-1 0,0 0 0,0 0 39,0 1 1,0 0-1,0 0 1,-1 0-341,2 0 1,0 0 0,3 0 350,-1 1 1,3-1-1,2 0 1,-1 0-1,-4 1-346,-5 1 1,-3 0 0,0 0 0,2 0 335,1 1 1,4-1 0,0-1 0,1 1 0,-2 1 0,-3-1-340,0 1 1,-2 0 0,-1 0-1,2 0 363,6-1 1,2 1 0,1-1 0,-2 1-114,-1 0 0,0 0 0,0 1 1,-3-1 33,2 1 1,-2-1 0,2 1-21,2 0 1,3-1 0,-1 1 0,-3 0 37,-7 1 1,-1-1 0,0 1-73,8-1 1,2 1 0,-4 0 379,-4-1 1,-2 1-246,1 0 0,-2 0 205,3 0-9,-13 0 1660,-9 0-968,1-1 1457,-12 1-2885,10 0 380,-6 3 213,-2 1 2074,-2 28-1990,-2-2 0,0 2-133,1-2 0,-1 2-642,0 2 0,0 3 0,1-3 638,0-5 0,2-1-13,-2 10 1,0 0-1122,3-11 0,-1-2 1152,0-1 0,1 1-389,0-2 1,0 0 321,0-1 0,0-1-60,0-1 0,0 0 107,0 16-12,1-14 0,0 0 67,0 9-93,0-8 1,0-1-19,0 0 55,0 3 1767,1-11-1764,-1-2 1047,1-1-1237,-1 2 191,1-4-438,-1 2-2840,-5 3 2457,0-9 1,0 4 0,1-9 0</inkml:trace>
  <inkml:trace contextRef="#ctx0" brushRef="#br0" timeOffset="46062">30343 4255 6484,'8'4'686,"-2"-1"1334,-6-3-1611,0 0-2518,1 65 2111,-1-45 1,0 1-3,0 8 0,1 6 0,-1-2-263,0-4 1,-1-1-1,0-2 228,0 5 0,0 1-113,0 2 0,0 1 1,-1-3-62,-3-5 1,0-1-546,4 3 0,0 1 0,-1-4 382,-8 9 16,8-10 1,0-3 1544,-4-11-1189,0-2 0,2-8 1657,1-1-2506,-6-16 1322,-3-14-271,0 0 125,4 7 1,-1 1 1199,-7 1 515,5-14-1482,-1 21-759,11-2 3475,-1 14-2541,3 40-735,3-16 0,1 1-3,-2 5 1,1 0-1539,3-3 0,0-3 1541,3-3 8,0-2 468,7 0-17,0-8-58,2-1-18,-4-10 149,-3-8-291,19-15-280,-13 2 1,0-6 0,1 2-902,4 0 1,0-1 805,-4-1 1,1-3 0,-2 1-354,-4 6 1,-1 1 0,1-1-334,0 0 1,0-1 0,1 0 0,-1 0 609,4-9 0,0 0 0,-1 2 0,-1 5 0,-1 2 0,-3 2 0,-3 5 0,0 0 0</inkml:trace>
  <inkml:trace contextRef="#ctx0" brushRef="#br0" timeOffset="50713">28644 3357 9124,'3'2'949,"-1"0"-826,19-2 1,8-3-80,5 0-37,-6 1 0,8-2 0,0 1 0,-4 0-291,0-1 1,1 0-24,0 0 0,4 0 1,1-1-1,-6 1-71,3-2 1,-3 1-1,2 0 1,-3 1 0,-4-2-1</inkml:trace>
  <inkml:trace contextRef="#ctx0" brushRef="#br0" timeOffset="50964">29086 3150 13366,'4'5'1143,"0"0"-935,-4-5 69,-61 52-421,39-32 1,-1 3-1,0 0 1,0 0-677,-1-1 1,0 0 0,-1 0 0,1 0 430,-1 3 0,0 2 0,1-3 0,4-2-268,3-3 1,1-2 27,0 1 0,1-2-402,1-1 1,1-1 535,-2 0 0,1-1 0,1 0 0,0-3 0</inkml:trace>
  <inkml:trace contextRef="#ctx0" brushRef="#br0" timeOffset="51214">28713 3233 14249,'5'1'-118,"-2"0"558,-3-1-367,27 39-783,-9-17 731,-1-2 1,3 5-1,0-4-39,-4-6 0,0-1-1621,14 9 1,0 0 1329,-11-10 0,-1-1-45,12 7 0,-1-2 309,2 1-334,-12-8 0,0-1-1226,9 3-492,-4-4 2097,-1 0 0,-11-5 0,-7-2 0</inkml:trace>
  <inkml:trace contextRef="#ctx0" brushRef="#br0" timeOffset="51465">28865 3426 11773,'8'7'1785,"-2"-2"-3413,-6-5 1628,19-6 0,-14 4 0,14-5 0</inkml:trace>
  <inkml:trace contextRef="#ctx0" brushRef="#br0" timeOffset="51613">28892 3440 11838,'-7'-1'1804,"1"0"-2508,6 1-389,0 0 1,0 0 0</inkml:trace>
  <inkml:trace contextRef="#ctx0" brushRef="#br0" timeOffset="52715">28229 5097 14269,'33'0'100,"0"-1"0,0 1 1,-6 0-1,0-1 0,1 1-249,7-3 1,3 0 0,-4 0-1491,0 2 1,-1-1 545,-5 0 1,1 1 0,0 1 906,-1 1 0,0 2 0,-4-1 0,12-1 0,-11 2 0,-1 0 0</inkml:trace>
  <inkml:trace contextRef="#ctx0" brushRef="#br0" timeOffset="53423">27552 7556 7788,'-19'-26'-184,"0"-1"0,-1 1 0,1-1 0,-2-3 0,0 0 1,0-2-101,5 5 1,-2-3 0,1-1 0,1-1 0,0-1 432,1 0 0,1-2 0,1 0 0,0-1 0,1 0 0,0 1-421,1-1 0,0 1 1,2 0-1,0-1 1,0-1 318,-1 2 0,1-2 0,-1-1 0,2 0 0,2 1 1,3 1 42,4-3 1,4 1 0,3 0-1,-1 1 1,0 1-155,0-2 1,-1 3 0,1 0-1,1-2 70,0 6 0,1-1 0,1-1 0,0 1 1,0 1-1,1 2-257,3-4 0,1 3 0,1 0 0,0 1 252,1 0 1,0 0-1,1 1 1,3-2-26,-1 6 0,2-2 0,1 1 1,1-1-1,0 2 0,-1 0 66,0 1 0,-1 2 0,1 0 0,0 0 0,2 0 15,0-1 0,2 0 0,1-1 0,0 1 0,1 1 0,2 1 98,2 0 0,2 2 0,0 0 0,1 1 0,0 1 0,-1 1-96,-1-1 1,-1 2-1,1 0 1,1 0-1,4 1 11,-7 2 1,2 0 0,2-1-1,1 1 1,1 0 0,1 1-1,1 0 1,0 2 0,0 0-27,-4 3 1,1 1-1,0 1 1,2 1-1,-1 0 1,1 0-1,0 1 1,-1 1 0,0-1-1,-1 0 1,0-1-45,3 1 0,-1-1 0,-1 0 0,0 1 0,0-1 0,0 1 0,1 1 0,-1 0 0,2 1-6,-3 0 1,0 0 0,1 1-1,1 0 1,0 1 0,-1-1-1,1 2 1,-1 0 0,-1 1-1,-1 0 1,0 1-6,0 2 0,0 0 0,-1 2 0,-1 0 0,0 1 0,-1 0 1,0 0-1,-1 0 0,-1 0 11,3 0 0,-2 0 0,-1-1 0,0 1 0,0 1 0,1 1 0,2 1-24,-3-1 1,3 2 0,0 0 0,1 1 0,1 0-1,0 2 1,-1 0 0,-2 0 0,0 2 0,-3 0 12,0 2 0,-2 1 1,-2 2-1,0 0 1,0 0-1,-2 1 0,1 0 1,-2-1-1,1-1 11,4 3 0,-1-1 0,0-1 0,-1 1 0,-1 0 0,-1 1 0,-1 2 0,-2 1 0,1 1 0,-1 2 0,-2 0 0,-2 0 0,-3-1 0,-5 0 34,-4 4 0,-5-1 0,-3 1 1,-2-2-1,0-1-1,0 2 1,-1-3 0,-3 0 0,-2 3 25,-2-4 1,-1 1-1,-3 2 1,-1 1 0,-1-2-1,0-1 1,0-3-16,0 0 0,-1-4 0,0 0 1,-2-1-1,-3 3 53,1-2 0,-4 1 1,-1 1-1,-2 1 0,0 0 1,0-2-1,1-1 0,2-2-17,0-2 1,2-2 0,0 0 0,0-2 0,0 1 0,-3 0-19,-1 2 1,-1-1 0,-1 2 0,0-1 0,-1-1-1,-1 0 1,0-1 23,2-2 0,0-1 0,-1-1 0,0 0 0,-1 0 1,2-1-1,-1-1 0,2 1-39,-5 1 1,3-1 0,0-1-1,-1 0 1,-1 1 0,-3 0-14,8-4 1,-2 1-1,0 1 1,-2-1 0,0 1-1,-1-1 1,-1 1 0,0-1-1,0-1 1,0 1-1,0-2-40,1 0 1,0 0 0,-1-1 0,0 0 0,0-1 0,-1 1 0,1-1 0,-1 0 0,1 0 0,0 0 0,1 0 0,1 0-11,-4 1 0,2-1 1,0 1-1,0-1 0,1 1 1,0-1-1,-1 0 0,0 0 1,0-1-1,-1 1-6,0-1 0,-1 1 0,-1-1 0,0 0 0,0 0 0,0 0 1,0 0-1,0-1 0,1 0 0,1 0 0,1-1-7,-2-1 0,1 1 0,1-1 0,-1-1 0,2 0 0,0 0 1,0 0-1,2 0 0,-1-1 0,-1 1 1,0-1-1,2 0 1,0 0 0,0 0-1,-1-1 1,-2 0-7,0 0 0,-2 0 0,-1 0 0,0 0 0,0 0 0,1-1 0,2-1 0,1 0-26,-6-1 0,2-2 0,2 0 0,1 0 0,-1-1 1,1 0 0,1-1 0,0 0 0,-1-1 0,0-3-97,5 1 1,-1-1 0,-1-2-1,1 0 1,0-1 0,1 1 0,2-1-83,-4-1 0,2 0 1,2-1-1,-1-1 1,-1-1-58,2 0 1,-2-1 0,0-1 0,1 0 0,1-2 0,2-1-361,0-4 1,1-3-1,2-1 1,2 1 0,0 2 288,2 1 1,1 3-1,1-1 1,0-2 366,1-1 0,-1-4 0,1 0 0,2 2 0,2 6 0,1 0 0,3 3 0,2-1 0,0 0 0</inkml:trace>
  <inkml:trace contextRef="#ctx0" brushRef="#br0" timeOffset="54069">27856 7543 6445,'0'0'0</inkml:trace>
  <inkml:trace contextRef="#ctx0" brushRef="#br0" timeOffset="54182">28049 7681 12966,'-12'-2'-816,"2"1"1,10 1-1,0 0 1</inkml:trace>
  <inkml:trace contextRef="#ctx0" brushRef="#br0" timeOffset="54297">27994 7695 13409,'3'4'2265,"0"-1"-2954,-3-3 0,0 0 1</inkml:trace>
  <inkml:trace contextRef="#ctx0" brushRef="#br0" timeOffset="56982">28961 3757 6256,'-38'3'819,"-1"0"0,5 0 0,-1-1 0,2 1-2458,0-1 1,1 1 1761,4-1 0,-2 0 0,0-1 199,-1 0 0,1 0 0,0 0-204,-3 0 0,-1-1 97,6 1 1,-1-1 0,2 0 653,1 0 1,2 0-365,-6 0 1,2 0-498,0 0 860,-3 0-1367,43 0 426,2 0 73,18 1 87,6 1-117,-11-1 0,3 1 1,3-1-487,-2-1 0,2 1 1,2-1-1,-1 1 539,1-1 0,0 0 0,1-1 1,2 1-35,-4-1 1,3 0 0,1 0 0,-1 0-1,0 0 1,-4 0 266,1 0 1,-3-1-1,0 1 1,3-1-302,1 1 0,3 0 0,2 0 1,0 0-1,-3 0 0,-5 0-233,4 1 0,-6 0 0,2-1 244,7 1 0,0 0 1,-9 0 33,-7 1 269,-42-1-28,-5 1-156,-1-1 0,-1 0-559,-1 1 0,0 0 564,-4 0 0,-1 0 82,0 1 1,-2 0 0,2-1-75,-5 2 0,0-1-56,6 0 0,-1 0 0,2 0 12,-8 2 1,3-1 1027,11 0 0,1-1-1252,-6 1 1,5 1 71,17 7-215,8-1-357,22 5-969,4-4 1,4-1-1,-7-2 1,2 0 1305,2-1 1,3-1 0,1 0 212,3 0 0,0 0 0,-2-1 0,-4-1 0,-1-1 1,7 2-1,0 0 0</inkml:trace>
  <inkml:trace contextRef="#ctx0" brushRef="#br0" timeOffset="57704">27082 7432 11770,'2'-8'-1352,"-1"1"1352,22 3 0,8 2-1503,-12 0 1,2 0 1523,6-2 1,5 0-1,2 1 19,-5 0 1,2 0 0,0 0 0,-1 0-744,5 0 1,0 0-1,3 0 801,-6 1 1,3-1-1,2 1 1,1 0-1,1-1 1,0 2-47,-6 0 1,2 0-1,0 0 1,1 1-1,0-1 1,-1 1-1,0-1 1,-1 1-235,5-1 1,0 0 0,-1 1 0,-1-1-1,2 0 1,0 1 166,-1 0 1,2 0 0,1 0-1,-1 0 1,-1 1 0,-2-1-1,-4 0-372,3 1 0,-5 0 0,-1 0 0,0 0 177,9 0 1,-1 1 0,-2-1-28,-3 1 0,-1-1 0,-1 1-26,10 0 0,-3 0 252,-8 0 1,-1 0-384,-5 0 1,-3 1 1079,-8 3 1813,-15 1-1751,-22-1 0,-10-2-608,6 0 0,-2 0-73,0-1 0,-2 1 0,0-1 99,4 0 0,1 0 1,-5 1 195,3-1 1,-5 0 0,-3 0-1,0 0 1,1 0 0,3 0-390,-4 0 0,3 0 1,0-1-1,-4 1 40,2 0 1,-2-1-1,-2 1 1,-1 0 0,1 0-1,2-1-235,4-1 1,0 0-1,1 0 1,0 0-1,1-1 1,0 1 268,-6 0 0,2-1 0,-1 1 0,-3-1 53,9 1 0,-3-1 1,-2 1-1,0-1 1,0 0-1,2 1 0,1-2 15,-5 0 0,2 0 1,1 0-1,1-1 0,1 1-56,-3 1 0,1-1-1,1 0 1,2 0 203,-6-1 0,2-1 0,11 1-620,11-1 885,15 1-527,15 0 90,18 0-24,-9-1 0,6 0-22,-3 0 1,5 0 0,5-1 0,1-1-1,-1 1 1,-3 0-46,-2 1 0,-3 0 0,1 0 0,0-1 0,4 1-5,-4 0 0,3-1 0,1 0 0,2 0 0,0 1 0,0-1 0,0 0 0,-2 1 5,0 0 0,0 0 1,0 0-1,0 0 0,0 0 1,0 0-1,-2 1 0,1 0-204,4-1 0,-1 0 0,-1 1 1,1 0-1,1-1 0,3 1 196,-7 0 0,1 0 0,2 0 0,1 0 0,1 0 0,-1 1 0,1-1 0,0 0 0,-2 1 0,0-1-238,1 1 0,-1 0 0,0 1 0,0-1 0,-1 1 0,0-1 0,0 1 0,-1-1 1,-1 1 92,4-1 1,-1 1 0,-1-1 0,0 1 0,-1-1-1,-1 1 1,1 0-10,3 0 0,1-1 0,0 1 0,-3 1 1,-4-1-1,-8 1-579,13 4 1623,-31 0-1124,-35 1 119,1-1 1,-3-1 279,4-1 0,-3 0 0,-5 1 6,4-1 0,-4 0 0,-5 0 0,0 0 0,-1 0 0,1-1 0,4 1 9,-2 0 1,2-1-1,2 0 1,-2 0 0,-3 1-74,4-1 0,-2 0 0,-2 1 0,-1-1 0,0 0 0,0 1 0,1-1 0,1 0-46,0-1 1,1 1-1,0-1 1,0 1-1,1-1 1,1 0-1,1 0-52,-6 1 0,2-1 0,1 1 0,0 0 0,-3-1-144,7 1 0,-2-1 0,-1 0 0,0 1 0,1 0 1,1-1-1,3 1 114,-7-1 1,2 1-1,2 0 1,-1 0-732,-5 1 0,0 1 1,0-1-1,6 1-878,-6-1 1,5 2 1822,-1 1 1,15 0 0,24-3 0,16-1 0</inkml:trace>
  <inkml:trace contextRef="#ctx0" brushRef="#br0" timeOffset="60083">27594 5139 5719,'33'-7'144,"1"0"0,-1 0 0,1 0 0,0 0 1,2 1-1,1 0 0,-1 0 0,-3 1-144,4 0 0,-2 1 0,2 0-1,-8 1 1,3-1-1,1 1 1,-1 0-1,-2 0 177,2 1 1,-3 0 0,2 0-1,3 1-225,-2-1 1,2 1 0,3 0-1,1 0 1,-1 0 0,-1 0 0,-3 1-76,7-1 1,-3 0 0,0 0-1,3 0-13,-2 1 0,2-1 1,2 1-1,-1-1 1,-3 1-1,-4 0-167,2 0 0,-5 1 0,-1 0-391,10 1 1,-2 0-163,-9 0 0,-2 2 857,8 1 0,-19-1 0,-10-2 0</inkml:trace>
  <inkml:trace contextRef="#ctx0" brushRef="#br0" timeOffset="60257">27648 5167 9476,'-31'2'721,"-1"0"1,-2 1-1,4 0-259,7 0 449,1 1-263,27-2-168,16 1 0,13-2 0,6-1 1,-5 1-1533,-4-1 0,-1 1 1,6-2 1135,-4 1 1,6-1 0,3 0 0,2 0 0,-1-1 0,-2 1-1,-3-1-381,-3 0 1,-3 1-1,-1-2 1,1 1 0,3 0 262,-1-1 1,2 0 0,3 0 0,0 0-1,0 0 1,1 0 0,-2 0 0,-1 1-322,4-1 0,-1 1 1,-1-1-1,0 1 0,0 0 1,0-1-193,-1 1 1,1 0 0,0 0 0,-1 0 0,-1 0 0,-1 0-110,1 1 1,0-1-1,-2 1 1,-2 0 0,-3 1 296,12-1 1,-7 1-1,3 0 1,-16 0-1</inkml:trace>
  <inkml:trace contextRef="#ctx0" brushRef="#br0" timeOffset="62006">28105 3661 12946,'-8'-23'-867,"0"0"1,0-15 866,3 14 0,1-4 0,2-2-820,6-3 1,4-4 0,1 1 0,0 3 566,1 1 0,0 3 0,2-2 269,-1 3 0,0-2 0,2-1 1,2 0-1,3 3-196,4 3 1,3 1-1,3 1 1,1 1-1,-1 1 1,-2 1 233,3-2 1,-2 3-1,0 0 1,3-1 28,-1 0 0,2 0 0,1-2 0,1 2 0,2 1 0,-1 3-16,-2 4 0,2 2 0,1 1 1,-1 2-1,1 0 0,-2 0 0,-2 1-423,8-2 0,-3 1 1,0 1-1,3 0 300,-3 1 0,3-1 1,1 0-1,1 2 1,-2 2-1,-3 2-138,-2 3 0,-1 2 1,-2 3-1,-1 0 0,-1-1 33,1 1 0,-3 1 0,1 0 0,0 1 7,7 4 0,1 1 0,-2 2 0,-2 0 256,-3 1 1,-4 1 0,0 4-234,-4 2 0,0 3 0,0 3 0,-1-1 0,-3-2-111,1 3 0,-2-1 1,0 3 232,-3-4 0,0 2 0,1 1 0,-4 0 0,-3-4 9,-4 0 0,-4-2 0,-4 1 146,-3-1 0,-4 2 1,-2 0-1,2-2-52,-1 1 1,0-2-1,-3 1 65,-2-2 0,-4 0 0,-2 0 0,-1-1 375,-1-4 1,-3-1 0,-1 0 0,0-2 0,1-2-325,1 0 1,2-3 0,-1 0 0,-3 0-153,-2 1 1,-2 2 0,-2-1 0,1-1 0,3-3-2,-4-2 0,2-4 0,0 0-57,-3 0 0,0-1 0,0 0-469,0-2 1,-1 0 0,0 0 467,-1-2 0,0-1 0,1 0 1,0-1 0,1 0 0,-2-3-269,2-1 1,0-1 0,-2-2 0,3-1-477,2-2 0,0-2 1,2 0-1,-1 0 172,1 1 1,-1 1-1,1-1 1,4-2 572,-1-12 0,3-2 0,5 4 0,-6-1 0,19-10 0</inkml:trace>
  <inkml:trace contextRef="#ctx0" brushRef="#br0" timeOffset="67452">29196 3758 8153,'4'4'3276,"-1"-1"0,-3-3-1946,4 0-1187,-3 0-179,3-1-9,-4 4 45,0 1 204,0 15-170,0 0-28,-1 11-6,0-11 0,-1 1 5,-1 11-57,1-6 1,0 0-47,0 9-639,0 2 345,1-14-1286,0-7 374,0-11-287,-2-1-2,0-3 1593,-3-5 0,3 4 0,-1-3 0</inkml:trace>
  <inkml:trace contextRef="#ctx0" brushRef="#br0" timeOffset="67625">29196 3785 12154,'0'3'2955,"-1"0"-2155,1-3-651,-39 25-3426,20-12 2679,-6 4 0,-1 1 1718,-2 4-1599,0 0-296,2-2-499,4-3-2003,10-8 3090,-2-1 0,8-4 0,0-2 0</inkml:trace>
  <inkml:trace contextRef="#ctx0" brushRef="#br0" timeOffset="67802">29141 3758 14882,'10'4'739,"-2"0"93,-8-4-208,46 13-2718,-17-7 1935,4 3 1,4-1-549,-5-2 0,-1-2-258,-6 0 1,0 0-675,9 0 1,-2 1 1132,-11-2 1,-2-1-1,4 2 1,-8-2-1</inkml:trace>
  <inkml:trace contextRef="#ctx0" brushRef="#br0" timeOffset="68661">30012 6244 10675,'9'1'921,"21"-5"1,5-3-922,2 0-804,-10 2 1,4-1 0,-2 1 591,-2 0 1,-1 1-306,12-2 1,0 1-917,-3 1 1,-3 0-16,-3 0 1,-2 0 1447,-4 2 0,-6 1 0,-13 0 0,5 1 0</inkml:trace>
  <inkml:trace contextRef="#ctx0" brushRef="#br0" timeOffset="68836">30081 6327 16481,'7'3'-168,"22"-5"0,7-4 168,-18 3 0,2-2-820,6 0 1,6-1 0,1-1 0,-4 2-820,5-3 1,-2 1 545,-4 1 1,1 0 0,-2 1 550,7-2 0,-4 1 1,-1 0-1,0 1 0</inkml:trace>
  <inkml:trace contextRef="#ctx0" brushRef="#br0" timeOffset="77121">5347 9615 3652,'-33'-15'-73,"0"0"0,0 0 0,1 0 0,-1 0 1,0 1-1,-1-1 0,1 0 0,2 0 1,2 1-270,-1-4 0,3 1 1,-1-1 341,1 2 0,-1-1 0,0-1 0,0 0 38,0-2 1,1-1-1,0 0 1,-1-1 41,4 4 1,1 1 0,-1-1-1,-1-3 1,-2-3 66,5 4 0,-1-3 0,-2-3 0,-1-1 1,0-1-1,-1-1 0,1-1 0,0 2 0,1 0 1,2 1-1,1 3-84,-5-6 1,2 2-1,2 1 1,0-1-1,-2 0 1,-1-4-54,5 6 1,-2-1 0,-1-2 0,-1-2-1,0 0 1,0 0 0,0 0 0,2 0-1,1 2 1,2 2 0,2 1 38,-3-7 0,3 2 1,2 2-1,1-1 0,-1 0-108,0-1 0,1-1 1,0 1-1,0-1 0,1 0 59,1 0 0,0 1 0,0 0 0,1-3 0,0-3-46,4 5 1,-1-3 0,1-2 0,1-2 0,0-1-1,0 0 1,1-1 0,0 2 0,1 1-20,1 2 1,1 1-1,0 0 1,1 0 0,0 0-1,1 0 1,0-1 0,-1 0-1,1-1-4,-1 0 0,0-2 0,0 0 0,0 0 0,1-1 1,-1 0-1,2 0 0,-1 2 0,2 0 0,0 1 69,2-3 0,1 1 0,0 1 0,1 0 0,0 1 0,1 1 0,1 0 0,-1 2 83,2-3 0,1 1 0,0 2 0,1 0 1,1 0-1,-1 0 57,2 0 1,0-1-1,0 1 1,1 0-1,0 0 1,1 0-40,0 0 0,1 0 0,1 1 1,0 0-1,0 0 0,2 0-45,-1 1 0,0 1 0,1-1 0,1 1 1,2-1-1,1-1-89,-2 6 1,2-2 0,0 1 0,1-1 0,1 0 0,1-1 0,1 1 0,0 1 0,0 0-82,-1 1 0,2 1 0,0-1 0,0 1 0,1 0 0,1 1 0,-1-1 0,1 1 0,0-1 0,-1 1 99,1-1 1,0 0-1,0 0 1,0 1-1,0-1 1,1 1-1,-1 0 1,1 0-1,0 1 1,1 0-7,0 1 1,0-1 0,1 2 0,0-1 0,0 1 0,0 0 0,0 1-1,0 0 1,-1 1 0,-1 1-7,2 0 0,-1 0 0,0 2 0,-1 0 0,0 1 0,0-1 0,1 1 0,0 0 14,1-1 1,0 1-1,0-1 1,1 1-1,0 0 1,0 0-1,0 0 1,0 1 12,0-1 0,0 1 0,-1 0 0,0 1 0,2-1 0,1 0 0,2 1 0,3-1 39,-10 4 0,1 0 0,2 0 0,1 0 1,1 0-1,1 0 0,1 0 0,1 0 0,-1 0 1,1 1-1,0-1 0,0 1 0,0 0 0,-1 1 1,-1 0-1,0 0-37,2 0 1,0 1-1,-1 0 1,1 1 0,-1 0-1,0 1 1,0-1 0,0 1-1,1 0 1,-1 0-1,1-1 1,0 1 0,1 0-1,0-1-5,-2 1 1,-1-1 0,2 0 0,0 0 0,0 0 0,0-1 0,1 1 0,0 0 0,0 0 0,-1 0-1,1 1 1,-1-1 0,0 2 0,-1-1 0,0 1 0,-1 1 0,0 1-3,3-1 1,0 1 0,0 1-1,0 0 1,-1 1 0,0 0 0,-1 1-1,0-1 1,-1 2 0,0-1-1,-1 0 1,0 1 0,-1 0-3,6 0 0,-1 1 0,-1 0 0,-1 1 0,-1-1 1,1 2-1,-1-1 0,1 1 0,0-1 0,0 2 1,0-1 0,1 1 0,-1 0 0,0 0 0,1 0 0,-1 1-1,0 0 1,0 0 1,1 0 0,-1 1 0,0 0 0,0 0 0,0 0 0,0 0 0,0 1 0,0 0 0,0 0-2,0 0 0,-1 1 0,0-1 1,0 0-1,-1 1 0,2 1 0,0-1 1,1 2-1,1 0 7,-6-1 0,1 0 0,1 1 0,0 0 0,1 0 0,0 1 0,0 1 0,1-1 0,-1 1 0,1 0 0,0 0 0,-1 0 0,0 0 6,-2 0 0,0 1 1,1-1-1,-1 1 1,1 0-1,-1 0 0,0 1 1,1-1-1,-1 1 1,1 0-1,-1 0 1,0-1-1,0 1 0,0 0-6,0 0 0,0-1 0,0 0 1,-1 0-1,1 1 0,-1-1 0,1 1 1,0-1-1,-1 1 0,1 0 0,0 1 1,-1 0-1,1 1 0,0 0 5,-1 0 1,0 0 0,1 1 0,0 1 0,1 0-1,-1 0 1,1 1 0,-1 0 0,0 0 0,0-1 0,-1 1-1,-1-1 1,0 1 0,-2-2 0,0 0 0,-2 0-6,7 5 0,-1-2 0,-3 0 0,0 0 0,-2 0 0,1-1 0,0 2 0,0 0 0,2 1-4,-4-3 1,1 1 0,0 1 0,1 0 0,0 0 0,0 1 0,0-1 0,-1 1 0,-1 0 0,0-1 0,-2 0 0,-1-1-3,3 4 0,-1-1 1,-2 0-1,0-1 1,-2 1-1,1 0 1,0 2-1,0 1-73,-1 0 1,0 2 0,1 0 0,-1 2 0,1 0 0,-1 0 0,-1 1 0,0-1 0,-1-1 0,-1-1 25,1 1 1,-2-2 0,0 0 0,-1 0 0,-1 0 0,1 1 0,-1 2 0,1 2-13,-3-3 0,1 1 1,0 3-1,0 0 1,0 2-1,-1 0 0,1 0 1,-2-1-1,1 0 1,-2-1-1,-1-1 1,-1-3 51,1 7 0,-2-4 0,-1 0 0,0-2 1,-2 2-1,1 1 0,-1 3 12,-1-5 0,0 2 0,0 2 0,0 1 0,0 1 0,-1 0 0,0-1 0,-1 0 0,0-1 0,-1-2 0,0-2 23,-1 7 1,0-3 0,-1-1 0,-1-1 0,-1 2 0,-2 5 53,1-10 1,-1 3 0,-1 1 0,0 2 0,-1 1-1,0 1 1,-1-1 0,0 1 0,-1-2 0,0 0-1,-1-2 1,0-1-10,-2 5 1,-2-1 0,-1-2 0,0 0 0,-1-1 0,0 0 0,0 1 0,0 1-50,1-3 0,1 1 0,-1 1 1,0 0-1,-1 0 0,1 0 0,-1-1 1,0 0-1,-1-2 0,-1-1-4,-1 1 1,-1-1 0,-1 0 0,0-2-1,-1 0 1,1-2 0,-1 0 0,1-1 12,-3 3 1,0-2-1,0-2 1,0 0-1,-1 0 1,0 0 0,-2 1 1,0 0-1,0 0 1,-1 0-1,0-1 1,0 0-7,-2 1 1,1-1 0,-2 0 0,1 0 0,-1 0 0,0-1 5,3-3 0,1 0 1,0-1-1,-1 1 1,0-1-1,-2 1 1,-2 1 5,4-4 0,-2 1 1,0 1-1,-1 0 1,-1-1-1,0 1 1,-1 0-1,-2 0 1,0 0-1,0 0 23,2-2 1,0-1-1,-1 0 1,-2 1-1,0-1 1,0 1-1,-1-1 1,0 1-1,-1-1 1,1 1-1,1-1 1,-1-1-1,2 1 1,0-1-39,-1 2 1,1-1-1,1-1 1,0 1 0,0-1-1,0 0 1,0 0-1,0 0 1,-1 0 0,-1 0-1,-1 0 1,-1 0-8,3-2 0,-1 0 0,-1 1 0,-1 0 1,-1 0-1,0-1 0,-1 1 0,0 0 0,-1 0 1,1-1-1,1 0 0,0-1 0,1 0 0,1 0 1,1-1-1,2-1 0,1-1-5,-6 2 1,1-1 0,3 0 0,0-2 0,1 0-1,1-1 1,-2 1 0,0 0 0,-2 0-8,1 0 0,-1 1 0,-1 0 0,0-1 0,-1 1 0,0 0 0,0-1 0,-1 0 0,1 0 0,0-1 0,0 0-15,0-1 0,0 0 0,0-1 1,0 0-1,0 0 0,0 0 0,-1-1 1,1 0-1,-1-1 0,0 1 1,0-1 4,1 0 1,0 0 0,-1-1-1,1 1 1,-1-2 0,0 1-1,0 0 1,0-1 0,0 1-1,0-1 1,0 1 0,0-1-7,1 1 0,0-1 0,0 1 0,0 0 0,0-1 0,0 1 0,0-1 1,0 0-1,1 0 0,-1 0 0,0-1 0,1 0 1,-3-1 0,1 1 0,-1-1 0,1 0 1,-1 0-1,1-1 0,0 1 0,-1-2 1,1 1-1,0-1 0,0-1-23,1 0 0,-1 0 1,0-1-1,0 0 0,0-1 1,0 0-1,1 0 1,0 0-1,1-1 0,0 1 1,1 0 9,-2-1 0,2 1 0,0-1 0,1 0 0,0 0 0,0 0 0,-1-1 0,0 0 0,-2 0-6,2 1 1,0-1 0,-1 0 0,0 0 0,-1 0 0,0-1 0,0 0 0,0 0 0,-1-2 0,0 0 0,0 0-120,4-1 1,0 0-1,-1-1 1,-1-1 0,0 0-1,0-1 1,0 0-1,0 0 1,1 0 0,0 0-1,1 0 1,1 0-1,1 1 1,1 0 65,-6-2 1,3 1 0,1 0 0,1 1 0,1-1 0,-1 0 0,-1-1 0,0 0 0,-3-1 5,4 1 0,-2-1 0,-1-1 0,-1 0 1,-1 0-1,0-1 0,0 0 0,1 1 1,0-1-1,2 0 0,1 1 0,3 1 1,2 0 61,-8-5 1,3 1 0,3 1-1,1-1 1,0 0 0,0-2 18,1 1 0,-1-2 0,1-1 0,-1 0 0,2 1 0,2 2 0,2 1 0,-8-4 0,3 2 0,2-1 0,-2-3 0,1-1 0,0 0 0</inkml:trace>
  <inkml:trace contextRef="#ctx0" brushRef="#br0" timeOffset="79165">4145 7197 7232,'6'7'3276,"-1"-2"0,-5-5 0,0 0-2618,-2 1-451,-1 0 194,-24 3-345,8-2 0,-3 1-481,-3 1 0,-2-1 468,-3 2 1,-1 1-1599,4-1 0,0 0 1551,-3 1 0,-2 0-1,-1 1 1,-2-1-482,8-1 0,-1 1 0,-2-1 0,-1 1 464,-2 1 0,-3 0 0,-1 0 0,0 0 1,2-1 21,-3 2 0,2-2 0,-1 1 0,-2 1 14,5-1 0,-3 0 0,-1 0 0,0 0 0,3 0 0,3 0-469,-2 0 0,3-1 1,-1 0 454,3 0 0,-1 1 0,-1-1 0,1 1-28,-5 1 0,0 0 0,2-1-402,-4 2 1,0 0 405,7-2 1,-1 0 0,3 0-38,1 0 1,2-1 373,1 0 0,1-1-443,3 1 0,-1-1-230,-1 0 0,1 1-186,-6 1-1646,-2 0-1085,21-6 0,1-3 3168,12-8 0,-4 6 0,4-4 1</inkml:trace>
  <inkml:trace contextRef="#ctx0" brushRef="#br0" timeOffset="79472">2598 7280 6848,'5'-3'3276,"-2"0"0,-3 3-221,-19 15-2587,-9 7-2107,10-7 1,-2 0 1777,0 1 0,1 0 116,-9 7-815,1 0 742,2-1-25,3-2 22,-2 6-142,5 0-46,3-1-44,7-4-129,7 1 123,4-6-114,17 15 128,10-10-205,-11-8 1,2-1 267,0-4 0,1-1-49,6-1 1,0-1 25,-4-2 1,-1 0-192,9 1 0,0-2-525,0-1 0,0-1-918,6 1 1,-1-1-1,-7 0 1,-1 0 1100,2 0 1,-5 0 0,-15 0 0,-2 0 0</inkml:trace>
  <inkml:trace contextRef="#ctx0" brushRef="#br0" timeOffset="80559">1423 7971 8948,'2'4'2629,"0"-1"647,-2-3-2544,8 6 169,4 18-610,5 8-751,-8-7 1,0 6 547,-3-4 0,0 4 0,0 2 0,0 2 0,0-1-581,0 1 1,-1 0-1,1 1 1,-1 1 0,1 1 513,-1-1 1,1 0-1,0 2 1,-1 0-1,1-1 1,-1 0-353,0-3 1,-1-1 0,0 0 0,0 0 0,-1 0 0,1 1 368,0 2 1,0 0 0,0 1 0,0 0 0,0-1 0,0-2-317,0 1 0,-1-3 0,1 0 0,0 0 0,-1 2 278,1 0 0,0 1 0,0 1 0,-1 0 0,1-1 0,0 0-133,0 3 1,1 0 0,-1-1-1,0-1 1,0 1 133,0-1 0,0-1 0,0 1 0,0-1 0,0 0 5,0-1 0,0 0 1,-1 0-1,1-1 0,0-1-6,-1 3 0,1 0 0,0-2 0,-1-2 138,0-4 1,-1-3-1,0 1-155,2 9 1,0-1-59,-1-3 1,0-1-44,0-5 1,1 0 260,-1 2 1,1-2-1457,0 9 795,-3-7-1150,-13-30 872,-3-11 151,-1-5 0,-3-6 0,1 0 538,2 2 1,2 0 0,-2-1 320,-3-5 1,-1-1-1,2 1-105,2 4 0,2 1 1,0 0-7,0 0 1,-1 0 0,2 1 50,-3-4 0,1 1 86,-4-6 1,-1-1 126,5 7 0,1 2 680,2 1 0,0 2-944,-1 4 1,1 1 1233,0-5-1239,5 21 496,18 7 184,8 24-726,-2-3 0,3 6 1,-1-1 164,-5-7 1,0-1 0,0 3-142,0-1 0,1 4 0,1 1 0,-2-2 0,-1-3-827,5 9 0,-2-3 786,-2-5 1,0 0-1,0-1 62,2 1 0,1-3-608,0-4 0,0-3 568,-3-2 1,0-3 82,10 0 0,-12-19-6,2-6-11,2-12-63,-1-5 1,1-6-377,-3 2 0,1-4 1,-1 0 303,-2 7 1,0 1 0,0-1 0,0-1 32,1-5 0,0 0 1,-1-1-1,1-2-85,0 4 1,-1-2 0,0 0 0,0 1 0,0 1-107,0-1 1,0 2 0,0 0 0,0-2 43,0 1 1,0-2-1,1 0 1,0-1 0,-1 2-321,-1 4 0,1 0 0,-1 0 1,0 0-1,0 0 365,0-3 1,1-1 0,-1 0 0,-1 1 0,1 2 0,-1 2 0,0 1 0,0 2 0,-1 0 0,1-6 0,0 1 0,-1 0 0</inkml:trace>
  <inkml:trace contextRef="#ctx0" brushRef="#br0" timeOffset="81407">2211 9573 10925,'-9'36'465,"0"-1"1,1 1 0,-2 3-1094,3-11 0,0 4 0,-2 1 1,1 0-1,1-3 853,-1 5 1,-1-3 0,0 4-213,0-5 0,-1 4 0,-1 0 1,1 0-1,1-3 64,-1 8 1,2-3-1,-1-2-60,0-8 0,-1-1 0,2 0 18,0 5 1,1 0-1,0 0 56,-2-4 1,-1 0 0,-1-3-49,-1 1 0,-1-2-43,-1 6 0,-4-5-56,-7-16 0,-2-8-300,-10-8 73,12-2 0,-6-5 0,-2-2 1,3-1 66,4 0 0,0-1 1,1-2-1,-1 1-159,1 0 1,-1 1 0,0-2 0,0 1-1,1-1 371,-3-4 0,0 0 0,1-1 0,2 1 77,-1-2 0,2 1 0,0-1 13,0 0 1,1 0 0,1-1 81,1 3 0,1 0 0,1-2 186,-4-5 1,0-1 0,3 3-467,2 3 0,2 3 68,-3-6 1,4 6-234,13 18 695,18 22-141,5 7-235,-4-2 0,5 8 0,2 3 0,-1-2-94,-2-1 1,-1 0 0,1 1 0,0 1 51,-1-3 0,0 3 0,0-1 0,0 1 0,-1-2 88,4 2 1,0 0 0,-1-1 0,0 0-34,-3-3 0,0 1 1,-1-1-1,0-2-31,4 1 1,-2-2-1,1 1-23,3 4 0,-1 1 0,-1-1 57,-5-7 1,-1-1 0,0-1-137,5 5 0,-2-1 93,0-2 1,-2-2-16,6 4 1566,-13-17-1572,-1-4 1395,-2-5-1307,2-14 1,-2-8-83,1-10 0,-2-4-18,0 8 0,0-2 1,0-1-3,-2 5 0,-1-1 1,0-1-1,0-1-11,1 0 1,0-3 0,0 0 0,0 0 0,0 1-366,1-1 1,0 0-1,0 0 1,0-1 386,1-2 1,0-1-1,0-1 1,1 0 0,1 1-279,0 5 0,0 1 0,0 0 0,2 0 0,-1 1 0,0-1 244,3-3 1,0-1-1,0 1 1,1 0 0,-1 1-58,0 0 0,0 0 1,0 1-1,1 0 0,0 1 39,2 0 0,1 0 0,-1 1 0,0 2 0,-1 5-23,1-4 0,0 3-10,4-9 1,-1 8 1528,-9 21-634,-6 31-502,-1 10 317,-2-3 0,-1 5-566,-1-8 1,0 4-1,0 1 1,-1-2 362,1 4 1,-1-1 0,0 5-379,1-11 0,-1 2 1,0 3-1,0 2 0,0 0 1,0 0-1,0-2 0,0-2-232,0 2 0,0-2 0,0-1 0,-1-1 1,1 2-1,-1 0 216,1 0 0,0 2 0,-1 0 1,1 0-1,-1-1 0,1 0 0,-1-3-206,-2 10 0,1-3 0,-1-1 1,-1-1 284,0-4 0,-1-2 0,0-1 0,0-1-78,0-1 1,0-1-1,-1 0-17,-1 5 0,-1-1 0,-1-1 23,-2 0 1,-3-4-285,-5-4 1,-2-2 111,5-3 1,-2-3-110,-16-10 1,-1-6 51,13-5 0,0-2 76,1 0 0,-1-2 1,-2-3-133,2 0 1,-2-2 0,1-2-1,-2-1 16,3 2 0,0-1 0,-1-1 0,0 0 0,0 1 243,-2-1 0,1 0 0,-1-1 0,0 1 0,2-1 207,1 1 0,1-1 0,0 0 0,0 0 1,1 1-5,-4-2 0,-1-1 0,2 2 0,2 1-207,3 1 0,3 1 0,-2 0 209,-3-3 0,-1 1 1,4 4 548,-4 2-589,29 39-165,3-6 0,2 3 324,3 2 0,2 4 0,2 2-494,-2-5 1,2 2 0,1 2 0,0-1 0,-1-2-190,1 2 0,0-2 0,0 1 0,1 1 157,0 0 1,1 1-1,1 1 1,0-1-1,0-1-609,5 3 0,-1-1 1,1-1-1,-1-1 811,-2-2 0,0-2 0,-1 0 0,-1 0 0,4 2 0,-1-1 0,-2-2 0,-2-2 0,1-1 0</inkml:trace>
  <inkml:trace contextRef="#ctx0" brushRef="#br0" timeOffset="94760">20588 8758 7559,'-7'-3'-174,"2"0"1,5 3 0</inkml:trace>
  <inkml:trace contextRef="#ctx0" brushRef="#br0" timeOffset="96598">18543 9021 7139,'3'-4'1781,"0"1"-1549,-3 3-604,-37 10-171,24 2 415,-9-2 1,2 3-540,7 20 275,5-7-2885,-2 8 3145,5-6 1,3-14-1,0 2 1</inkml:trace>
  <inkml:trace contextRef="#ctx0" brushRef="#br0" timeOffset="96811">18350 9283 6865,'-2'-7'420,"1"1"-138,-17-9 1,-5-2 76,4-2-153,0 1 0,-3-5 1,5 2-1727,-1-13 1584,8 10 0,1-2-46,5-7 1,2 0-25,0 7 1,2-2-922,4-4 1,2-3 0,1 3 899,1 2 1,2 0-23,6-3 1,4-2-1,-1 3-6,1 3 1,4 1 107,-2 8 0,5-3 0,1 1 1,1 0-1,-3 3-8,1 1 1,-2 3 0,5-1-31,-4 3 1,5-1-1,1 0 1,1 0-1,-2 2 1,-3 3-18,6-1 0,-3 4 0,4 1-92,-4 1 0,4 0 0,1 2 0,0 2 0,-1 3-19,-3 5 1,0 4 0,0 1 0,-2 1 0,-1-4 0,8-1-1,-3-3 1,0 4 0,-4 9 0,1 0 0,0 0 0</inkml:trace>
  <inkml:trace contextRef="#ctx0" brushRef="#br0" timeOffset="97028">19013 9242 9097,'-34'2'26,"1"0"0,-1 1 0,1-1 0,-1 0 1,-1-2-1,-1-1 0,0-1 0,1 0 0,1 0-846,-2-1 1,1 1 0,0-1 0,1-3 694,-2-3 1,-1-3 0,3-1 0,6-1-63,3-2 1,4-4-85,3-1 1,0-5-1,9-1-547,12 0 1,8-2-1,2 0 1,-1 1 798,-4 1 1,-1 0-1,5 0 19,7-1 0,5-1 0,2 2 0,-1 4-261,6 1 1,1 4 360,-7 5 0,1 1 0,4 0-105,-2 3 1,2-1 0,2 1-1,1 1 1,-2 3-197,4 1 0,0 4 0,0 0 0,0 0 201,2-2 0,0-1 0,-1 2 0,-3 3 0,-2 6 0,-3 4 0,-7 0 0,-9 4 0,-11-4 0</inkml:trace>
  <inkml:trace contextRef="#ctx0" brushRef="#br0" timeOffset="97080">19068 8896 129,'-32'12'457,"-1"-1"1,-3-2-299,4 2 0,-6 2 0,8-3 1,3-2-1,-9-3 0</inkml:trace>
  <inkml:trace contextRef="#ctx0" brushRef="#br0" timeOffset="97179">19165 8827 6554,'6'7'-57,"-1"-2"0,-5-5 0</inkml:trace>
  <inkml:trace contextRef="#ctx0" brushRef="#br0" timeOffset="98461">19980 8620 8601,'-7'-5'414,"-15"4"1,-4 1-15,3 1-245,-2 0 1,2 1-310,8-2-230,12-1-2893,4-1 2219,4-2 1472,4-1-414,6-3-188,3-2-103,4-3-48,2-1-2801,7-8 2390,2 6 750,-13 4 0,-2 1 0,4 3 0,-5 1 0</inkml:trace>
  <inkml:trace contextRef="#ctx0" brushRef="#br0" timeOffset="99712">20063 8620 8601,'-16'1'2786,"4"0"-2256,-14 8 1,-2 2 166,2-3-409,-1 0 1,-5 1 0,4-2-110,-7-5-394,0-2-172,19-7 115,14-5 45,3-3 111,6-2 0,6-1-12,4-1 1,2 1 86,-1-1 1,2 1-453,8 2 1,0 5 318,0 5-126,-5 7 1,-1 5-967,-3 17 1,-3 5 831,-3-11 1,-2 2 447,0 12 0,-6 1 701,-11-12 1,-5-2 81,-9 2 1,-6-2-322,2-6 0,-2-2 1,1 0-357,-9 2 1,0-2 30,6-7 1,0-2-1,3-2 65,-8-4-297,6-5 0,3-6-192,12-7 0,4-2 199,-3 3 0,3-2 43,7-3 1,6 0-115,3 6 1,5 2-49,9-2 1,4 3 15,8 0 1,2 3 99,-5 3 0,0 4-1147,0 7 0,-3 5 645,-3 11-102,-3 9-180,-11 5 1,-5 5 1388,-11 1 0,-3 1-160,5 1 0,-5-1-25,-6-12 1,-4-1 0,0-4-78,2-6 1,0-3 198,-18 5 1,-3-3-342,10-8 1,0-3-142,-1 1 0,1-2-95,6-5 0,5-3 2274,0-20-2411,8 0 1,5-3 98,12-6 1,3-1-1026,-7 4 1,3 2 1129,13 3 0,2 5-19,3 6-342,4 4 314,-6 4-805,-1 6 1,2 4 597,3 3-82,-5 1 0,0 2-1186,-1 14 665,-6 5 1716,-5 6-988,-7-6 1,-6 2 1130,-9 4 1,-8 2-120,2-9 0,-3-1 0,-1-1-624,2-3 0,0-2 1,-2-2-26,-13 3 0,1-5 124,8-8 1,2-2-82,-12 0-232,15-3 0,0-2-168,-8-11-103,11-3 513,0-10-404,12 1-15,4-3 32,5 7 1,2 0 17,4-11 58,4 7 1,5 1-72,5 4 0,3 3 228,-6 2 0,1 2-153,5 0 1,0 5-207,11 10 2086,-4 15-2196,-16 9 0,-4 4 476,-6-11 1,-4 1 417,-2 11 0,-6-2 467,-21 1-664,4-11-2711,-9 2 2776,8-13 470,0-4-716,2-2-242,-5-10-38,7-1-34,-3-18 32,14 7-1020,4 0 1,2 0 1093,6-4-16,3-6 13,5 12-22,2 4 14,1 2-95,9 3 78,-6 4 2117,15 12-2030,-18 17 123,2-1 455,-19 13-158,-6-20 2870,-21 9-1867,0-15-1409,-1 0-64,4-16-107,18-1-3106,0-7 2515,5-4 662,6 3-5,6-10 24,2 12-137,11-6 164,-8 12-46,8 0 405,-6 25-106,-5-6 3077,-5 16-2684,-11-13-303,-3-1 122,-9 2-1397,2-5 1154,-10 1 101,11-6-179,-4-4-88,9-1-100,-2-6-456,3-12 411,8-13 191,4 4 13,9-1-19,-3 16 1056,1 3-1137,7 2-3238,-2 9 3101,-1 3 173,-5 8-913,-9 6-1123,-3 2 2039,-10 14 0,6-18 0,-6 2 0</inkml:trace>
  <inkml:trace contextRef="#ctx0" brushRef="#br0" timeOffset="101113">19455 8841 2746,'-3'-7'860,"1"2"2416,2 5-1704,-39-3-1208,24 2-154,-7-1 0,0 1 1108,13 1-775,3 0-923,13-14 343,2 3-7,4-4 1,3-2 43,5-2-6,4-1 1,4 0 3,0 6 1,0 2-178,-1-2 1,0 1 137,-1 4 1,-1 4-159,6 4 1113,-6 16-631,-6 12-129,-14 1-8,-14 3 25,-5-16 204,-4 0 108,-2-5 1,-2-1-70,-16 1-1937,14-4 1,0-1 1665,-8-4-34,13-4 277,-1-6-1097,6-21 544,10 6 0,3-2-39,1 4 1,2 0 205,3-3 0,4 2-21,2 7 0,4 3-107,6-3 0,3 2 2,8 2 0,1 2 93,-5 3 1,-1 3 1301,0 5 0,-3 3-1367,-1 11-100,-4 4 45,-8 4 0,-5 4 370,-6-1 0,-4 2-470,2 0 1,-2-1 446,-7-3 1,-4-3 197,-2-8 1,-3-2-71,-5-1 0,-4-1-147,-2 0 0,-1-3-149,5-1 1,2-4-27,-13-5-126,19-7-143,13-3 154,-5-4-2595,13-3 2567,2-16 17,4 8-205,2 5 0,3 0 275,8-3 206,-1 6 0,3 0-254,4 5 1,3 3-36,-3 6 1,2 2 0,-2 2-68,5-3 0,-2 5 94,2 7 0,-6 5-123,-11 10 31,-5 3 288,-8 1 0,-3 1 131,-4 6 156,-6-1 1,-3-3-39,-10-5 7,1-7 1,-1-2-170,-6-3 1295,5-4 1,-2-3-1369,2-9 0,1-2-310,-11-3 674,14-6 0,6-3-629,10 0 1,7-2 37,5-2 0,3 0 121,5-12 8,13 12-6,-13 20 16,-1 2-10,-1 3 1015,3 9-942,-7 1-28,1 8-45,-9-3 97,0 1-178,-10 7-277,1-7-1083,-5-2 0,-3-1 1441,-13 0 0,4 1 0,6-12 0</inkml:trace>
  <inkml:trace contextRef="#ctx0" brushRef="#br0" timeOffset="103063">19718 8758 7131,'8'13'1450,"-4"5"1,-2 4-1255,-2 1 0,0 3-893,1 0 0,1 4 0,0 2 0,1 0 684,1 4 0,2 0 1,-1 1-1,1-2-466,-2-2 0,1-2 0,0 1 0,0-1 437,2-1 1,0 0 0,0-1 0,0-3-18,0 2 1,0-1-25,0-1 0,-1-1-299,-1-2 0,-1 0 386,-1 3 0,0 0 52,-1 7 289,-5 6 47,0-28 725,-3-2-960,0-13 1913,-1-4-1949,-1-9-49,2-3 1,0-2 933,2 3 1,0-2-1076,0-7 0,-1-3 0,2 1-1191,0-2 1,0 0 1244,1 3 0,0-1 0,-1-1-38,1-3 1,0 0 0,0 0-159,-1 1 0,1-1 0,0 0 836,0 4 0,-1-1 0,0 0 0,1 4-399,-1-7 0,1 4-168,-1 4 1,1 11 112,2 21-36,0 6-18,0 12-338,0 2 1,0 2 193,0-4 1,0 1-55,1 11 1,0 1 43,0-7 1,1-2 33,-3 2 1,2 1 106,3-2 0,3 2 0,-1-2-122,-3 5 0,0-1-714,5 2 1,1 2 0,-2-4 714,-5-6 0,0-1 17,6 11 0,0-4 292,-8-4-337,9-1 1104,-8-20-1762,-1-12 8,-4-24 1,-1-10 530,3 15 0,-1-3-126,-1-4 1,0-5 0,0 1 119,0 2 0,1 2 0,-1-3 357,1 1 0,-1-1 0,1-1 0,-1 0 418,0 2 0,1-1 0,-1 0 0,1 2-518,-1-5 1,0 1 0,1 6-80,-2-10 2567,5 51-2410,0 7 0,0 5-292,0-4 0,0 1 186,0 8 1,0 3 0,0-2-1263,1 1 1,0-1 1261,0-3 1,0 1 0,0 0 144,0 0 1,1 0 0,0-2 291,0 5 0,0 0-408,1 7 0,-1 0-267,2-5 1,-1-1 178,0-9 0,0 0-44,1 9 1,2-1-72,0-2-302,3 4-93,-5-22 2507,2-10-2233,-3-12-178,-1-12-68,-1-8-694,-1-7 917,-1 15 0,0 0 91,0-2 0,-1-1 108,0-1 0,0-2-135,-1 1 1,0-2 0,1-3 353,-1-1 1,1-4 0,-1 1 0,1 2-101,-1 1 1,1 1 0,-1 0 141,1 1 1,0-3 0,0 4 0,1 7 198,0 2 180,0 4-438,1 15-69,0 3 606,-1 15-346,0 2 277,0 10 1,-1 3-567,-3-7 1,1 2-664,3 7 0,2 4 1,-1-1 667,-3 0 0,0 0-215,4-4 1,1 2 0,0 0 186,-2-1 1,0 1 0,0-2-574,0 4 1,0 0 568,0-6 1,0 0 0,0-2-6,0-1 1,0-3-13,-1-2 0,1-1-288,-1 1 0,0-2 248,-1 3 1924,1-2-3023,1-20 469,0-38 362,0 3 22,0 2 0,0-4-643,0 8 1,0-1 0,0 1 845,0-9 0,0 0 41,0 3 0,0-1 0,0 1-275,0 7 0,-1 1 0,2 0 349,-1 0 1,0 0 0,1 0 133,-1-11 0,1-1 157,0 10 0,1-1 0,-1 3-702,0 0 0,0 1 645,1-1 0,-1 4 194,-1 10 1160,0 8-1314,-7 23-138,8 5-91,-5 0 0,-2 2 591,6 1 0,-1 1-597,-2 3 1,-1 2-1,1 1 1,1 2-376,0-3 0,0 3 0,1-2 285,0 3 1,0 2 18,1-1 0,-1 3 0,1-4-2,1-7 1,-1-2-177,1 6 1,0-2 1154,2 8-3649,1-15 712,0-5 182,0-15 1778,-1-16 0,-2 7 0,0-5 0</inkml:trace>
  <inkml:trace contextRef="#ctx0" brushRef="#br0" timeOffset="103563">19718 8841 6893,'6'2'3276,"-1"-1"0,-5-1-1724,-1 32-2790,-2-3 1287,1 2 0,0 2-1345,-1-5 1,0 0 1317,-3 4 1,0 1-23,6 1 0,0 3 135,-2-3 0,-2 3 0,3-1-162,1-9 1,2-1 0,0 2-520,-1 3 0,0 3 0,-1-1 0,1-3 515,0 4 1,0-2-59,0-1 0,1 2 1,0-5 16,-1-6 0,0-2-18,0 2 1,0-1 766,-1-3-1450,0-9-1014,2-12 905,-1-11-193,1-20 0,1-6 891,-2 13 1,1-2 65,-1-2 0,1-4 0,-1-1 0,1 3 118,-1 6 0,0 2 0,0-2 259,1-6 1,0-3 0,-1 0 0,1 3 91,1-5 1,0 2-106,-1 7 1,0-1-1,1 3 687,-1 3 1,1 4-310,-1-2-151,1 6 195,-1 25-2060,1 6 1644,1 16-56,-1 8 552,-1-16 1,-1 3-734,0 3 0,1 1-12,-2 3 0,1 2-1,-1 0 1,1 2 0,0-1 44,-1-7 1,0-2 0,0 1-9,1 7 0,-1 2 1,0-2 11,0-3 0,-1-1 1,0-1-52,0 2 0,0 1-111,-1-2 1,0 1 0,0-3-124,0-7 1,0-2-493,0 6 1,0-2-1822,0-7 184,5-16 2363,-1-10 0,2-6 0,-3 7 0</inkml:trace>
  <inkml:trace contextRef="#ctx0" brushRef="#br0" timeOffset="103763">19759 8938 6820,'6'6'3119,"-2"-2"-2716,-4-4 978,0 0-4658,1 49 3425,-1-11-148,0-12 0,1 4 0,-1-2 154,0 5 1,1 0-209,0 1 0,1 3 0,0-1-440,0-8 1,0-1 0,0 2 160,1 4 0,1 3 0,0 1 0,0-5-78,1 6 1,0-2 128,0-6 0,0 1 1,-1-3-121,1-2 0,-1-3-45,-1-1 1,1-1-2120,2 11 2566,-2-4 0,-2-16 0,-1-2 0</inkml:trace>
  <inkml:trace contextRef="#ctx0" brushRef="#br0" timeOffset="104830">19856 8772 5370,'2'5'2867,"-1"-2"409,-1-3-1032,-4 36-2015,2-3-247,0-3 1,-2 7-1,1-2-1621,2 2 1,0 0 1102,-1-3 0,0 3 0,0-2 383,1-8 1,1-1 0,0 2-690,0 10 1,2 2 0,-1-2 186,1-8 1,0-2 0,0 2 598,1 3 0,1 3 0,0-2 0,-1-4 0,1-6 0,-1-2 1,2 5-1,-1 0 0</inkml:trace>
  <inkml:trace contextRef="#ctx0" brushRef="#br0" timeOffset="107067">19787 9256 6565,'3'2'921,"-1"1"-391,-2-3-494,-11-37 206,7 12 0,0-1-137,-3-4 0,0-2-60,3 1 0,1 1 151,2 4 0,1 1-63,0 5 0,-1 1 413,2-13 0,-1 2 64,1 0 370,1-8-562,0 26-192,-1 1-38,0 10 2089,-1 0-2243,-6 1-3311,5 0 774,4 0 1554,2-6 831,6 3 73,-7-4 45,-2 3 0,0-4 0,-1 2 79,0-6-77,0 6 99,-1-2 255,0-1 363,0 0-35,0-1-74,0 3 1022,0 2-971,0 3 169,0-1-1533,0 3 629,0-3 257,0-1-102,0 0-33,0-1-129,0 4-273,1-1 164,0 0-967,3-3-497,2-1 931,1 0 149,0 0 569,-3 3 7,1 0 91,-3 2 3183,-1 0 0,0 1-2206,1 0-1025,1 0-9,3 0-36,0 0 37,1 0-29,1 0-5,-2 0 0,4 0 39,2 0-40,-3 0-4,2 0 10,-3 0 26,-2 0-34,1 0 8,3 0 0,2-1 1,0 0-4,1 0-5,2-2-2,-3 1-35,9-1 37,-8 0 0,8-1 3,-9 2 0,2 1 5,-2-1 1,-3 1-7,4-1 10,-4 1 80,5 0-2,-2-1 44,8 0-100,-6 0-26,5-1-2,-4 1 38,0-1-46,8 0 2,-6 0 8,6 1 3,-6 0 26,5 0 5,4 0-45,-2 1-3,6-1 6,-13 1 9,5 0-9,-6 1-3277,0-1 3204,1 0 73,0 0 0,0 0 0,0-1-3,9 0 3,-6 0 5,7 0 1,3-2-6,-7 2-3,7-1 0,-1 1-13,0-1 10,-1 0 3282,-3 1-3143,7 0-128,-11 0-2,-2 1 0,1-1 25,14-1-22,-11 0-6,-1 1 0,-2 0 0,-6 1-3,15-1 6,-5 0-3,3 0 0,0-1 0,-2 0-40,1 1 40,-6 0-5,5 0-4,-6 0 9,-7 1 3,18-1 0,-14 1-246,16-1 217,-13 1 26,0 0 42,1-1-42,2 0-2,11-2-3275,-5 1 3286,-2 0 0,-1-1-6,8-1-338,-4 1 1,-1 0 303,0-1 30,-3 2 0,-1 0 1,0-1-9,11 0 12,2-1 14,1 1-12,-2 0 1,-14 2 0,-2 0 30,4 0-38,-4 0 1,2 1-8,0-1 1,1 1 6,14 0-7,-10 0 1,-1 1-34,-8 0 36,9 0-2,-20 0 13,-1 0 29,-4 0-3311,-1 0 0,-5 0 2862,2-1 0,-2 0 0,3 0 0</inkml:trace>
  <inkml:trace contextRef="#ctx0" brushRef="#br0" timeOffset="107499">22025 8275 563,'2'6'3276,"0"-1"0,-2-5-2007,0 0 196,11 21-1428,-4-9-29,3 6 0,1 0 74,1 0-82,5 5 840,-1-1-933,1-2 132,-1-1 2797,-4-4-2845,-5-8 9,-2-1 0,-2-1 45,-1-2 28,-1-1-118,-1-1-19,0 0 550,-3 1-533,-1 0-32,-11 5 177,2-1 73,-5 1 0,-1 2-28,-10 9-515,9-9 1,0 1 337,-11 11-72,2-5-110,-2 1-1966,0 1 1188,-1 1-645,8-7 1,-1 0 1145,-1-1 1,0-1 0,6-1 0,2-1-1,-12 1 1</inkml:trace>
  <inkml:trace contextRef="#ctx0" brushRef="#br0" timeOffset="107813">20035 8772 7313,'4'3'3276,"-1"-1"0,-3-2-3208,-1 11-547,1-6-1294,0 10-1504,0-10 607,0-1 2670,-2-2 0,1-2 0,-1 0 0</inkml:trace>
  <inkml:trace contextRef="#ctx0" brushRef="#br0" timeOffset="107965">19925 8800 10174,'-8'-6'-1279,"2"2"128,6 4 1151,0 0 0,0 0 0</inkml:trace>
  <inkml:trace contextRef="#ctx0" brushRef="#br0" timeOffset="108381">19773 8385 9813,'4'7'1456,"-1"-2"-495,-3-5 423,0 52-1068,0-20-784,0 4 1,0 5 589,0-7 0,0 0-122,-1 3 0,1 1-23,0 0 1,0-1-6,0-4 0,0-2 7,0-5 0,0-3 21,1 9 33,0-11 1,-1-2-409,1-7 282,-1 0 32,1-15-293,-1-3-24,0-7 188,0-6 136,-1-7 427,0-5-516,-2-5-102,2 7 0,0-1-293,0 7 0,0-1 588,0-7 1,0 1 339,1 4 1,0 3-722,0-7 583,0 1 12,0 21-102,0 7 538,1 16-431,-1 4-96,2 17-154,-1-8 1,-1 0-55,1-6 0,-1 0-28,1 14 0,0 1-121,-1-13 1,0-1-65,1 0 0,-1-2-447,1 9-565,0-17 618,1-4-1189,0-4 2007,0-2 0,-1-2 0,0-1 0</inkml:trace>
  <inkml:trace contextRef="#ctx0" brushRef="#br0" timeOffset="109417">21763 8220 6945,'3'35'329,"0"0"1,1-2-1,-1 1 197,1-1 1,1 1-637,1 3 1,1 0-77,0 1 0,0-2 23,0-3 1,1-2-107,-1-7 1,-2-2 108,2 6 160,0 0 817,-6-19-680,-2-12-2570,-2-5 1778,-2-10 833,0-3-346,2 1 0,1-2-188,0-13 287,0 12 1,2-3-139,2 0 1,2-1 0,0 1 210,0 2 0,0-1 38,2-1 0,0-1 0,0 3 313,6-9 121,0 7-331,-2 9 549,-3 6 2582,-2 5-841,-3 10-1301,0 19-893,-2 5-1190,1 4 1,-1 3 946,0-11 1,0 1-27,1 3 0,-1 3 0,2 0 2,0 0 1,1-1 0,-1-1 10,1 8 0,0-1 339,1 2 0,1-4-584,-2-4-17,-2-11 3,1-2-1028,-2-13-479,1-2 238,-1-12 1543,0-8 0,0 5 0,0-2 0</inkml:trace>
  <inkml:trace contextRef="#ctx0" brushRef="#br0" timeOffset="109615">22053 8579 7013,'6'10'2571,"0"-2"-2560,-6-8-518,0 0 0,0 0 0</inkml:trace>
  <inkml:trace contextRef="#ctx0" brushRef="#br0" timeOffset="109799">22149 8468 6255,'6'3'-174,"-2"-1"1,-4-2-1</inkml:trace>
  <inkml:trace contextRef="#ctx0" brushRef="#br0" timeOffset="116367">21859 3716 6857,'10'2'5,"-2"-1"43,-8-1 1063,0 0-461,27-5-323,-20 4-63,19-4-589,-30 5-714,-11 7-834,4-3 1873,-8 6 0,14-7 0,0 1 0</inkml:trace>
  <inkml:trace contextRef="#ctx0" brushRef="#br0" timeOffset="117450">21666 8648 6271,'-2'-4'73,"0"2"-118,2 2 54,-15 16-46,8-8 29,-11 12-73,13-13 25,1-3 47,0 1-301,0 0 301,-1 0 9,1-1 0,1-1 0,2-1 0</inkml:trace>
  <inkml:trace contextRef="#ctx0" brushRef="#br0" timeOffset="120250">17396 9532 6675,'-5'-4'803,"1"1"1121,4 3-1314,-5 4-308,4-4 561,-5 4-298,6-4-2922,0 0 1144,0-4 393,0-4 1,0 2 0,0-2 0</inkml:trace>
  <inkml:trace contextRef="#ctx0" brushRef="#br0" timeOffset="122171">17272 9490 10250,'-3'-1'1481,"0"0"-2016,3 1 191,-3 0 333,9 0-51,-8 0-750,11-1 331,-8 1-2403,1-1 2884,-2-1 0,0 1 0</inkml:trace>
  <inkml:trace contextRef="#ctx0" brushRef="#br0" timeOffset="123020">18198 9035 6619,'-5'-3'1525,"2"1"-2174,3 2 615,37-14 58,-18 6 0,2-1 264,5-1 1,4-2-1,-2 0-1616,4-2 1,0 0 1519,4-1 0,-1 0-51,-6 2 1,0 0-37,3 0 0,0-2-41,2 0 0,2-1-37,-12 5 0,0 0 1,3-1-26,0 0 0,3-1 0,1 0 0,0-1-2,1 1 0,2-1 0,0 0 0,-1 0-552,1 0 1,-1 0 0,1 1 0,1-1 541,-3 2 0,2-1 0,0 0 0,-1 2 0,-2 0-323,1 0 1,-3 1-1,2 0 330,-3 1 0,2-1 1,-1 1-1,-3 1-28,9-2 0,-2 1-599,3-1 0,-1 2 329,-10 3 0,-2 0 869,15-3-576,-29 9 1588,-21 4-1664,-11 4-143,-12 6 1312,13-7 1,-2 1-961,-3 0 0,-4 1 0,-1 1 1,2-2-228,3 0 1,0 0 0,-1 0 196,-4 1 1,-3 1 0,-1 0 0,2-1 35,3 0 1,0-1 0,2 0-1,0-1-130,-3 2 0,2-1 0,-2 1 11,1 0 1,-1 0 0,0 0 0,1 0 74,1 0 1,2-1 0,-3 2-593,1-1 0,-2 1 0,0 1 0,2-1 602,-1 0 0,1 0 0,-1 0-28,-3 2 0,-4 1 1,2 1-1,3-3-368,-2 3 1,1-1 257,3-1 0,-1 2 0,4-3-50,9-3 0,3-1-108,-16 10 142,29-13 228,29-5-50,6-6 247,-5 1 1,3-2-343,-2-2 1,2-1-22,4-2 1,1-1 194,-8 3 0,0-1 1,1 1-199,1-1 1,0-1 0,6-1 6,-8 2 0,3-1 0,2 0 1,2-2-1,0 1 0,0 0 1,-1 0-203,0 0 0,-1 1 0,0 0 0,1 0 1,-1-1-1,2 1 0,0-1 192,-1 0 1,2 0 0,0-1-1,0 1 1,1-1 0,0 1 0,0-1-1,1 0-168,-2 2 1,1-2 0,1 1-1,0 0 1,0 0 0,0 0-1,-1 0 1,-2 1 0,-1 1 167,3-2 1,-2 1-1,-2 1 1,1 0-1,0 0 1,2-1-1,-3 1 1,1-1 0,1 1-1,1-1 1,-1 0 0,2 1-1,-1-1 1,0 0 6,1 0 0,0 0 1,0 0-1,1 0 0,0 0 1,0 0-1,0 0 0,1 0-45,-3 1 0,1-1 0,0 1 1,0 0-1,1 0 0,-1-1 0,1 1 1,0 0-1,-1-1 46,0 1 0,1 0 0,0-1 0,-1 1 0,1 0 1,-1-1-1,1 1 0,-1 0 0,0 1-34,-2-1 0,1 1 0,-1 0 1,0 0-1,0 0 0,0 0 1,0 1-1,0-1 0,0 1 17,3-2 0,1 1 0,-1 0 1,1 0-1,-1 0 0,-1 0 1,0 0-1,-1 1 10,3-1 0,-2 1 0,0-1 0,-1 1 0,1 0 0,2-1-5,-5 1 1,0 1 0,1-1 0,0 0 0,1 0 0,0 0-1,0 0 1,1 0-11,-2 1 1,1-1 0,0 1 0,1-1-1,0 0 1,-1 1 0,-1 0 0,-1 0-1,-2 0-2,9-2 1,-3 1 0,-1 1 0,1-1 0,2-1 0,-6 2 0,2 0 1,2-1-1,0 0 0,0 0 1,-2 1-1,-2 0 0,-4 1-73,6-1 0,-5 1 0,-1 0 1,0 0 108,6-1 0,-1 0 0,1 0-132,-1 0 0,1 1 0,-2 0 5,-6 1 1,0 0-1,0 0-75,6 0 0,1-1 1,-2 0-134,4-1 0,-2 0 214,-4 0 0,-3 1 21,-1-3 671,-24 6-591,-26 0 0,15 2 0,-15 0 0</inkml:trace>
  <inkml:trace contextRef="#ctx0" brushRef="#br0" timeOffset="126024">17576 9449 10611,'31'-17'124,"0"0"1,1 0 0,-1 0-1,-3 2 1,-2 1 0,1 0 42,8-4 0,1-1 0,-3 3-1260,-5 3 1,-2 2 1354,3-3 0,1 1-145,1-1 1,2 1-33,0-2 1,2 0 31,-9 5 0,2-1 0,1-1 0,1 1 2,2-1 0,0-1 0,1 1 0,0-1-564,1 1 1,-2-1 0,2 1 0,1-1 497,0 1 0,2-1 0,0 0 1,-1 0-1,-3 2-360,5-2 1,-4 1 0,4-1 340,-8 4 0,2-2 0,1 0 0,2-1 1,-2 1-1,0 1 15,1-1 1,-1 0 0,0 0 0,1 1 0,1-1-244,0-1 1,2 1 0,0-1 0,1 0-1,-1 1 1,-2 0 205,1 0 0,-2 0 1,0 1-1,0-1 1,-1 1-100,-1 0 0,1 0 1,-1 1-1,-1 0 0,-2 0 131,8-2 0,-3 1 0,0 0 27,1-1 1,-1 1 0,1 0-45,-2 1 0,0-1 0,3-1 11,-7 2 1,3 0 0,2-2 0,0 1-1,0-1 1,-1 1 33,3-2 0,-1 1 1,0-1-1,1 0 0,1 0-29,-2 1 0,1-1 0,1 0 0,0 0 0,-1 0 0,-1 0-14,-1 0 1,1 1 0,-2-1 0,-1 1-1,-1 0-5,0-1 0,-1 2 0,-1-1 0,1 1-11,1-1 0,-1 0 0,1 0 1,0 0-36,0-1 1,1 1 0,-1 0 0,1 0 40,-1 0 1,-1 1 0,2-1-1,1-1 22,1 1 1,2-1-1,1 0 1,1 0 0,1 0-32,-6 2 0,2 0 0,0-1 0,1 1 0,0-1 0,-1 1 0,-1 0-4,0 0 0,-1 0 0,0 1 0,0-1 0,1 0 0,1 0-3,-3 2 1,3-2-1,1 1 1,0-1-1,-1 1 1,-1 0 0,-2 1-1,-3 1-5,5-2 1,-5 2 0,0 0-1,2-1-3,-1 0 0,1 1 0,2-1 0,-1-1 0,0 1 5,0 0 1,0 0 0,0-1-1,0 0 1,0 1 14,3-2 0,0 0 0,1 1 0,-1-1 1,0 0 3,1 0 1,-1 0-1,1 1 1,-1-1 0,0 0-7,-2 1 0,0 0 1,0-1-1,0 1 1,0 0 79,0 0 1,0 0-1,0 1 1,-1-1-1,-1 1-67,1 0 0,-2 0 0,1 0 0,0 0 76,-1 1 1,1-1 0,1 0 0,0-1 0,2 1-88,-2 0 1,1 0-1,1-1 1,0 1-1,-1-1 1,-3 2-16,3-2 0,-3 2 0,0-1 0,3 0-2,-3 0 1,3-1-1,1 1 1,-1-1 0,-1 0-1,-3 2 82,6-3 1,-4 1-1,1 0-83,1 0 0,-1-1 1,1 1-13,-1 0 0,0-1 0,0 1 1,-1 0 0,0 0 0,0 0 14,-1 1 0,-1-1 0,2 0 40,-2 2 1,0-2 0,1 1-1,0 0-38,8-2 0,-1 1 0,1-1 18,-2 1 1,0 0-1,-1 0 100,-6 2 1,0 0-1,-2 1-141,5-2 0,-3 2 18,-8 1 1,-1 1 736,2-1 0,0 0-950,15-2 79,-16 2 1185,9 0-1264,-19 3 2490,1 0-2439,-6 1 593,0 0-1962,-8-1 517,-2 1-538,-6-2-411,-6 2 1966,-13 2 0,0 0 0,7-1 0,-2 2 0,-1-1 0</inkml:trace>
  <inkml:trace contextRef="#ctx0" brushRef="#br0" timeOffset="126686">18336 9242 6255,'5'1'-219,"-1"0"118,-4-1 1,0 0-1</inkml:trace>
  <inkml:trace contextRef="#ctx0" brushRef="#br0" timeOffset="126772">18350 9256 6185,'-3'-7'299,"1"2"-322,18-16 1,6-2-406,-7 5 369,6-6 0,-1 0-100,-12 14 159,-8 2 0,1 4 0,-3-1 0</inkml:trace>
  <inkml:trace contextRef="#ctx0" brushRef="#br0" timeOffset="126872">18515 9048 5823,'4'0'-89,"0"0"89,-4 0 0,0 0 0</inkml:trace>
  <inkml:trace contextRef="#ctx0" brushRef="#br0" timeOffset="130787">28008 13842 6109,'4'4'300,"-1"-1"2219,-3-3-2208,9 4-76,-6-3 23,6 4 232,-9-4 2388,0 0-2743,3-1 280,4 1-1,11-1-11,19-4-305,-19 2 0,3 0-618,3-1 1,4-1 0,-2 0 560,4 1 0,0-1-29,-2 0 0,2 1 0,1-1 8,5 0 1,3 1-1,2 0-51,-6 0 1,3 1 0,1 0 0,0-1 0,-1 1-542,-6 0 0,0 0 0,-1 1 0,1-1 1,1 0 553,-1 1 0,1-1 0,1 1 1,-1-1-1,1 1 0,-2 0-54,2 0 0,-1 0 1,0 0-1,-1 0 1,-1 0-431,2 1 0,-2-1 1,0 0-1,1 0 476,0 0 1,2 1 0,0-1 0,0 0 0,0 0-340,1 1 1,-1-1-1,0 0 1,1 0-1,-1 1 144,2-1 1,1 0 0,-1 1 0,1-1 0,-1 0-14,0 1 0,0-1 0,0 0 1,0 1-1,0-1-91,-2 1 1,0 0 0,1-1 0,-1 1-1,-2-1 1,-3 1-78,8 0 1,-5 0 0,2 0 256,5 0 1,1 0 0,-4 0 144,-2 0 0,-6 0 0,1 0 0,-7 0 0</inkml:trace>
  <inkml:trace contextRef="#ctx0" brushRef="#br0" timeOffset="131004">30564 13801 15181,'7'1'-1584,"-2"0"-1262,-5-1 2187,0 0 0,0 0 0</inkml:trace>
  <inkml:trace contextRef="#ctx0" brushRef="#br0" timeOffset="133273">21901 3606 0,'7'1'1986,"-1"0"763,-6-1 180,0 0-2136,33-9-630,-27 6-96,16-2 0,-2 1 1476,-18 3-1417,9 0 857,-7 1-804,1 0 3097,4 0-3034,1 0-189,11 0-47,-5-1 2,7 1-2,14-1-45,-2 1-151,-14 0 0,1 0 190,11 0 168,-8 2 285,3 0-89,3 1-232,2 1-130,-7-1 1,1 0 31,3 1 0,1 0-1512,-1 0 1,1 0 1454,-1 1 1,-1 0 22,-8 0 0,-1-1-1185,1 1 1,0 1 1182,-1-1 1,3 2-86,3 1 0,3 2 0,-1 0 69,-2 0 0,-1-1 0,1 1-256,4 1 0,2 1 1,-2 0 271,4 3 1,0 0-17,-1 2 0,0-1 19,-8-3 1,0 1-5,1 0 0,3 2 0,-1 0-14,-1 2 0,0 0 1,-1 0 16,-4-3 0,-1-1 0,1 2 2,2 2 1,0 0 0,-3 0 37,-4-2 1,-1-1-41,0 1 0,1 0 1,-1 1 1,0 0 6,-1 0 1,2 2-6,4 6 0,2 4-56,-3-2 1,1 1-1,-1-1 55,-3-4 0,0 0 0,0 1-2,0 1 0,1 2 0,0 0 0,-3-4 860,1 2 1,0 1-702,-3-2 0,2 4 0,0 0 0,-1-1-157,-1-1 1,-2-1 0,1 1-140,2 4 1,0 2-1,-1-2 119,1 4 0,-3-1 13,-3 1 1,-1-2-437,3-6 1,0 0 442,-3 6 1,0 2 175,4 0 0,1 2-168,-4-4 0,-1 3 1,-1-1-11,0-6 0,-1 0 0,1 0-123,0 5 1,0 1 0,-2-3 178,0-4 0,-2-2 41,0 1 0,-1 0-75,0-1 0,0 2 35,0 8 1,-2 4-62,0-6 0,0 1 1,0-1 3,0-6 0,0 0 0,-1 1 241,0 9 1,-2 2-1,0-4-240,1-9 1,-1-1-2,0 6 0,-2 3-16,0-7 0,0 2 1,-1-1 50,-3 8 0,-1 1-3,3-8 1,0 2 0,-1-3-4,-2 5 0,0-2-488,2-9 1,1 0 477,-1 0 1,0 0 166,0-1 0,-1 0-187,-3 8 0,-3 2 0,3-5 0,-2 2 0,1-2 166,-3 7 1,-1 0-165,0-3 0,0 2 0,1-4-4,3-7 0,1-1-1,-3 7 0,-2-1-15,0 0 1,-1-1 19,2-2 0,-2 1 0,0-1 34,-3 5 0,-2 1-38,1-2 0,-1 0 1,1-2 2,6-6 0,0-1 2,-5 5 1,-2 1 393,3-4 0,-1 0 0,0 0-392,2-3 1,0 0 0,0 0-5,-4 3 0,0 1 0,-1-1 14,0-2 0,-1 1 0,2-3-12,0 0 1,1-1-3,-7 4 0,-2 1 1,-1-1 1,-2 1-563,4-3 0,-3 2 1,1-2 558,6-2 0,0 0 0,-1 0-154,-4 1 1,-1 2-1,2-3 138,4-1 0,2-2 15,-2 1 0,1 0 3,-1 0 0,-1 0 6,-5 2 1,-3 2 0,0 0-213,6-3 0,0 0 1,0 0 205,3-1 1,-1 0 0,0 0 0,3-1 219,-2 0 0,3 0 1,1-1-217,-2 0 0,2 0-6,-1 0 1,0-1 1,2 0 0,-2 1-5,-2 0 1,-3 1-1,0 0-306,-5 1 0,-1 0 261,7-2 1,0-1 0,1 0-5,-1-1 1,3-1 552,4-4 0,2 1-664,-6 1-40,-8 1 92,-3 2-3130,1-2 2132,14-3 1,0 0-2167,-5 2 3234,3-4 1,12 0 0,-1-1 0</inkml:trace>
  <inkml:trace contextRef="#ctx0" brushRef="#br0" timeOffset="138125">21942 3467 7111,'2'6'3276,"0"-1"-1515,-2-5-1565,2 1-2730,-8 15 2912,1-2-157,-10 16-119,1-11 1,-1 0-103,2-3 0,-1 0-207,-3 3 1,-2 2 0,-1 0-613,-2 0 0,0 1 1,0-1-84,-5 4 1,1 1 901,2-6 0,1 1 0,4-5 0,3-3 0,-3 0 0</inkml:trace>
  <inkml:trace contextRef="#ctx0" brushRef="#br0" timeOffset="138324">21611 3633 11093,'5'6'2798,"0"-1"-2404,-5-5 413,0 0-684,27 28-105,-12-14 0,2 1-1657,7 7 1,0 0 1465,-6-4 1,1-1 407,6 0 1,2-1-1016,0 3 1,1 0-83,-1-4 0,0 0-41,-2-1 0,-3-1 903,1 0 0,-12-7 0,0 0 0</inkml:trace>
  <inkml:trace contextRef="#ctx0" brushRef="#br0" timeOffset="140228">21638 3896 10578,'20'-14'-77,"4"-10"0,2-1-21,0-1 98,-8 8 0,3-3 0,1 0-770,0 1 1,1 0 0,1 0 0,-2 0 379,2-3 1,-1 0 0,1 0 293,0 2 0,2 0 0,0 0 0,-3 2-436,-1-2 0,-2 1 0,-1 3 532,0 3 0,-3 1 0,8-8 0,-16 14 0</inkml:trace>
  <inkml:trace contextRef="#ctx0" brushRef="#br0" timeOffset="143026">21914 8081 2860,'-5'-2'1960,"0"0"856,5 2-2581,1-34 521,10 10-634,-8 3 0,1 0 957,11 3-970,-7 11-103,0 1-6,0 1 326,7-1-578,-4 3 252,1 2 1791,-7 5-1284,-5 10-272,-4-1 723,-10 13-362,-4-12 1,-3-1-418,-6 6-69,7-8 1,2-4-4,5-5 89,2 0-62,0-2-243,6-2-87,0-2-188,4-4 26,3-4 243,2-3-39,4-3 39,4-2 34,3 1-117,13-7-270,-5 11 333,3 0 135,-8 20 37,-10 3-31,1 7 100,-5-2-777,-2-1 850,-2 0 269,-9 2-249,1-4 33,-9 0 118,-4-6 104,-8-3-250,1-11-417,6 0-358,12-18 347,14 11 400,5-5 0,4 0-374,2 5 1,2 2-65,-1-3 1,1 3 71,14-3-80,-12 16 270,-5 6 106,5 8-49,-11 0 223,1 14-31,-9-9-14,-5 4-2,-4-7-9,-3-2 294,-19 3-109,-1-7-398,0 0 436,9-8-447,15-3-226,2-3 47,3-3-331,1-8 269,5 1 236,2-6-113,4 3 3,3 1 14,2 1-184,7-3 204,-3 8-289,9-1 199,-11 9 8,3 3 107,-8 4 53,0 3 6,-3 4 59,-2 2 72,-2 2 20,-3 0 217,-6 5 158,-14 2-384,1-4-22,-9-3 76,2-10-129,7-1 79,-9-6-149,15 0-107,-3-5-36,10 0 29,1-2-102,2-2 9,2-1 64,3-1-28,1-1-55,11-6 108,-2 6-160,11-5 186,-9 14-6,5-1-65,-3 12 163,-4 1 199,4 16-77,-12 1 0,-3 1-4,2 9-33,-5-9 1,-2-2 85,-7-7-9,-1-4 70,-10 1 146,-11-4-378,6-2 0,-3-3-117,13-8 63,7 0-287,-1-10-343,15-18 566,1 9 59,4 3 1,1 2 52,2 6-2,8-3-177,-5 15 294,-3 3 54,-1 8-102,-8 3 102,-2 2 28,-1 1 212,-1 4 538,-8 0-799,3-5 66,-10-3-155,8-11-235,-5 1-1109,-5-9 1014,14 1-807,-8-11 431,11 6-1284,10-10 833,-10 8 402,16-2 108,-9 5-173,0 2-227,-1 2 994,0 1 0,-3 3 0,-1 1 0</inkml:trace>
  <inkml:trace contextRef="#ctx0" brushRef="#br0" timeOffset="144713">21997 7888 6913,'4'5'3276,"-2"-1"0,-2-4 0,0 1-736,0-10-2588,1 2 42,-1-6-106,0 2-53,5-9 165,-1 5 0,5-7 93,-3 8-9,0 0 154,2-15-168,-3-6-76,2-1-422,-5 12 1,-1 2 228,1-6-263,-1 8 0,0-1 462,0-14-2227,-1-2 3392,0 0-2108,0 14 0,0 1 731,-1-12 69,1 13 1,-1 0-63,0-10 205,0-3 392,-2 4 0,0-3-738,-1-4 1,-1-1 1355,0 2 0,0 0-894,1 7 0,-1-1 0,1 4-174,1 6 1,0-1-38,-1-6 1,-1-4 0,1 1 267,-1 4 1,1 0 0,-1 0-299,1-1 0,-1 0 0,1 0 125,-3-10 0,0 3-929,-1-3 1310,-1 0-271,0 0-399,2 10 1,0 1 288,2 5 0,0 0 207,-3-15 0,0 0-207,3 14 0,1 1-132,-1-7 0,0 1-193,-1-11 325,1 0 1345,1 4 1,-1-2-1494,1 9 0,0 0 1,0 0-94,0 0 0,0 1 1,0 0 321,-2-11 0,1 3-81,-1-3-2162,1 0 1770,-4 1 74,7 9 1,1-1 398,-3 7 0,1 0-91,3-8 0,0 2-77,0-10-64,0 1 151,0-1 140,3 10 0,0-1-123,-3 7 0,0-1-68,2-14 1,-1 0-61,-2 15 1,-1 0 467,0-16 0,-1-1-255,2 15 0,1 0-98,-2-8 0,1 0-4,1 10 0,0 1-73,0 0 1,0 0 38,1-18 758,1 12 1,1-2-559,1-10 1,1 0 615,-1 7 1,-1 0-800,1-5 1,0 2 16,-2 9 0,0 3 0,2-13-1118,-1 6 0,1 1 835,0-4 266,0 11 1,-1 0 595,2-9-288,0 0-291,0 0-123,-2 11 0,1-1 47,3-10 41,-2 7 0,1 0 32,2-4 67,-2 1 1,0 0 28,-1-1-103,-1 3 0,-1 0 7,-2 3 55,-1-12-480,0-3 366,0 9 7,0 6 1,0 1 49,1 2 5,-1-6 78,2-4-25,-2 8-44,0-7 41,0 10-22,0 1 890,0 2-915,-1 1 0,-6 3 3175,8-4-3360,-7 3 540,11 1-422,-5 1 64,0 6 11,0-2-11,0 4-1093,0-1 1,0 2 0</inkml:trace>
  <inkml:trace contextRef="#ctx0" brushRef="#br0" timeOffset="145225">20187 5360 7410,'24'21'46,"-1"0"1,2 4 0,-2-1-117,7 1-72,-11-6 1,0 1-562,0 0-269,4 1-837,-10-11 1682,-3-5-1679,-3-3 1806,0-3 0,-4 0 0,-1-1 0</inkml:trace>
  <inkml:trace contextRef="#ctx0" brushRef="#br0" timeOffset="145410">20491 5291 10239,'6'-3'3276,"-2"1"-2371,-10 33-432,-6-5-1941,8 2 0,0 2 1547,-3-7 1,-1 3-32,2 9 1,1 5 0,0-3-23,-2-1 1,0 1-42,1-4 0,-2 4 1,1 0-1,1-5-16,0-1 1,0-1-241,-1-1 0,1 2 1,-1-3 459,2-6 0,1-1-1305,-3 7 0,0 0 1116,-2-1 0,2-6 0,3-11 0</inkml:trace>
  <inkml:trace contextRef="#ctx0" brushRef="#br0" timeOffset="145745">20837 5167 12081,'3'5'1140,"-1"-1"-204,-2-4-1233,60 59-2909,-31-35 3010,-5-2 0,4 5 0,-4-6-400,5-3-849,-1-4-1832,3-2 2763,-12-6 1,-2-2-1,-13-4 1</inkml:trace>
  <inkml:trace contextRef="#ctx0" brushRef="#br0" timeOffset="145959">21168 5042 3892,'1'6'3276,"0"-2"-1638,-4 26 0,-4 8-1230,1-18 0,0 1-397,3 9 0,0 5 0,1-1-14,-2-6 0,-1-2 1,2 2-372,2 8 0,2 0 0,-1 0 338,-1-6 1,-1 0-1,0-1-66,1 3 1,0-1-1,-1-2-184,0-2 0,0-3-400,-2 9-843,-2 2-110,2-20-469,-2-7 2223,-3-9 0,4 1 0,-2-5 0</inkml:trace>
  <inkml:trace contextRef="#ctx0" brushRef="#br0" timeOffset="146309">20795 4863 14006,'14'-24'40,"0"0"0,-1 2 0,-1 3 33,2-3-65,-3 6 199,3-11-154,-7 13-95,1-2 37,-6 10-48,0 2-306,0 4 359,0 1 107,7 6-107,0 1 5,6 7-103,5 9 9,-5-4-869,-1-1 0,0 0-1207,2 3 2165,-3-4 0,-1-2 0,-3-5 0,1 2 0</inkml:trace>
  <inkml:trace contextRef="#ctx0" brushRef="#br0" timeOffset="146644">20616 5484 9446,'5'1'1290,"15"-10"1,7-4-1858,-7 3 0,1-1-202,12-6 1,1 0 303,-4 2 0,-3 1 0,-7 4 1,3-2-1</inkml:trace>
  <inkml:trace contextRef="#ctx0" brushRef="#br0" timeOffset="148880">21915 3882 8629,'7'1'2114,"-1"-1"-1624,-6 0 1335,0 0-1699,38 20-520,-16-8 487,-1-1 1,3 3 0,1 0 64,-3 1 1,0 1 0,1 2 121,1 1 0,1 1 0,1 1 0,-1-1-1226,4 4 0,0 0 0,0 0 999,-7-4 0,1 0 0,0 1 0,-1-1 23,7 6 1,-2 1 0,-1-1-257,-4-5 1,-1 0-1,1 1 194,-1-1 1,1 2 0,-1 1 0,0-2-647,-1 1 0,-1 0 0,-1 0 632,1 2 0,-1 0 0,0 0 3,0 2 1,-1-1 0,0 2-242,-1 0 1,1 0 0,-2 1 236,0 1 0,0 0 0,-1 1-3,0 0 1,-1 0-1,-1 3-19,1 1 1,-1 3 0,-1 1 0,0-2 22,-2-7 0,-1-1 0,-1 0 0,1 1 15,0 0 1,-1 2 0,1 1-1,-1-1 1,-1-2-16,2 9 0,-2-2 0,0-1 0,-1 2 0,0-1 0,0 0-298,0 0 0,0 1 0,-1-1 318,0-1 1,-1 1 0,0-1-18,1 0 1,-1-1 0,0 1 7,-1-2 0,1 0 0,-1 2-45,0-1 1,1 2-1,-2 0 1,1-2 53,0 1 1,-1-1 0,0 3 15,-1-5 1,0 5 0,1 1 0,-2 1 0,1-3 0,-1-4-14,0 7 0,-1-5 1,0 2-12,0-4 0,0 3 1,-1 1-1,1-2 0,-1-4 11,-2 0 1,1-3-1,-2 0 127,1 1 0,-1-1 1,-1 1-140,0 0 0,-2 1 0,0 1 0,0-2-11,-1 1 0,0-2 0,-1 2 0,1-3 0,-1 2 0,-1-1 0,0-2 12,0-2 0,-1-1 1,0 0 7,-1-1 1,0 0-1,0 0 12,-8 9 1,-1 0 94,2-4 0,-2 1 1,1-2-32,-2 3 1,-2 0-25,0-1 0,-1 3 0,1-5-54,6-4 0,-1 0-8,-3 2 0,-2 3 1,1-3-131,-1 2 0,0-1 116,0 1 0,0-1 453,3-6 0,3-2-486,2-5 730,0-1 0,-1-1-716,-3-1 1,2 0 22,-9 8 1224,7-8 1,5-2-1217,12-1 26,-6-1-34,8-3 2534,1-1-2753,2 0 614,-1 0-381,-2 2 56,1-1 103,-8 0-103,8-2 54,-5 1-116,7-1-666,0 1 314,7 1 246,-5-2-264,4 1 284,-5-1-101,1 0 22,2 0 95,-1 0-27,1 0 36,-3 0-2527,-1 0-522,3 0 2700,-1 0 1,1 0 0</inkml:trace>
  <inkml:trace contextRef="#ctx0" brushRef="#br0" timeOffset="151011">28132 13662 10821,'7'4'2184,"-3"-1"-2643,-4-3 1921,0 0-2911,50 2 1579,-21-1 1,4 1-348,-4-1 0,2 1 0,3 0 243,0-1 0,2 1 1,3-1-1,0 1 1,1-1-434,-3 0 1,1 0-1,0 0 1,1-1-1,0 1 1,-1-1 364,0 1 0,-1 0 0,1 1 0,0-1 0,0-1 0,2 1-278,-5-1 1,3 0-1,1 0 1,0-1 0,-1 1-1,-1-1 1,-2 1 0,-3-1 218,6 0 0,-4 0 0,-1 0 0,5 0-160,-7 0 0,3-1 0,2 0 0,1 0 1,1 0-1,-1 0 0,-1 0 0,-2 0 94,3 0 0,-1 0 0,-1 0 0,-1 0 0,1 0 0,0 0 2,1 0 0,0 0 0,0 0 1,0 0-1,-2 0 0,0 0 12,6 0 1,-1 0-1,-3 0 1,-4 1-742,3-1 1,-6 0 839,-6-1 1,-3-1 53,0-5 0,-12 3 0,-22 0 0</inkml:trace>
  <inkml:trace contextRef="#ctx0" brushRef="#br0" timeOffset="200526">21362 4186 14571,'-25'-14'-93,"1"1"1,7 3 0,-1-1 92,-3-1 0,-3-3 0,2 1-1453,-1-3 1,1-1 1617,1-1 0,1-2-139,0 0 1,3-3-142,3-8 0,4-5 1,4-1 48,8 4 0,5-1 0,2-1 1,-1 1-299,-3 0 0,-1 1 0,2-1 0,3 1 328,7-2 1,3 0-1,1 2 1,1 4-20,1 5 1,0 3 0,1 1 6,1-1 1,0 1-1,5 1-225,-4 5 1,3-1 0,2 1 0,2 1 0,0 1 0,0 1 216,1 3 0,2 1 1,0 1-1,0 1 1,1 0-1,-1 0-84,-1-2 1,1 0-1,0-1 1,0 2-1,0 1 1,0 5 137,2 2 1,2 3-1,0 3 1,-1 1 0,-4 2-1,-3 0 5,1 6 0,-5 2 0,1 2 13,-2-2 0,1 3 0,-1 2 0,-3 1 20,-4 4 0,-2 3 0,-2 1 0,-1-2 12,0 2 1,-2 0-1,-1 2 22,-3-2 0,-1 3 0,0 2 0,-3-1 0,-1-4 71,-3 2 0,-3-3 0,-2 1-18,1-2 0,-1 1 0,-1 0 1,-4-3 249,-3-2 0,-3-1 0,-3-2 0,-2 0 16,0-3 0,-3 0 0,-2-1 0,-2-1 1,0 0-296,-1-3 1,-1 0 0,-2-1 0,0 0-1,0-2 1,2 0-129,-3 1 1,0-1-1,1 0 1,-1-3 0,1-1 55,0-2 0,-2-1 1,2-2-1,0-1 1,3-2 26,-2-1 1,3-2-1,0 0-37,0 0 0,1-1 1,-3-3-52,-3-5 1,-3-3-1,0-2 1,4-2-30,6 1 1,3-2 0,1-1 0,0-2-46,-1-3 1,-1-3-1,2-2 1,2 0-1,3 1-91,5-1 0,4 1 0,2-1 0,2-1 147,3-3 0,3-1 1,2 1-1,2 1-93,3-4 1,2 2 0,3 0 54,-3 8 1,2 0 0,1 0-1,0 1-99,2 0 0,1 0 0,0 0 1,1 1-312,1 1 1,1 0 0,1 0 0,0 2 185,1 0 1,0 1 0,1 0 0,1 2-139,-1 0 0,2 2 0,0 0 0,0 1-3,0 0 0,1 2 0,0 1 0,1 0 59,8-3 1,1 2 0,-1 1 259,-2 1 0,-1 2 0,0 2 141,6 0 0,1 1 0,-5 1 0,-8 2 0,-2 0 0,3 2 0,-1 0 0</inkml:trace>
  <inkml:trace contextRef="#ctx0" brushRef="#br0" timeOffset="210648">21845 3647 5185,'-3'-1'378,"1"0"-177,2 1-1086,15-3 885,-6 1 0,8-1 0,-12 0 0</inkml:trace>
  <inkml:trace contextRef="#ctx0" brushRef="#br0" timeOffset="210863">22122 3467 7013,'5'3'3276,"-1"-1"0,-4-2-2463,-35 32-2452,17-13 1,-1 2 1745,1-3 1,-1 1 0,-2 1 4,-4 9 1,-2 3 0,3-4-113,4-5 0,0 0-12,0 0 0,-1 1 0,2-2-11,5-6 1,0-2-50,-2-1 1,1 0 947,-2 9-2049,-9-3-93,20-7 124,-4-4-1252,7-9 2394,6-14 0,-3 8 0,3-7 0</inkml:trace>
  <inkml:trace contextRef="#ctx0" brushRef="#br0" timeOffset="211063">21776 3536 9555,'-2'-2'2764,"0"0"-1723,2 2-475,-11 33-110,13-15-207,-5 4 0,1 1 98,15 0-140,-1-5 0,0 0-331,8 10 149,-1-4 0,1 0-86,4 5-1,-4-6 0,1 3-812,0-2 1,0 3 873,-5 0 0,1 1 0,-1-2 0,1-2 0,-1-1 0,-4 2 0,0 0 0</inkml:trace>
  <inkml:trace contextRef="#ctx0" brushRef="#br0" timeOffset="211930">18612 9684 11852,'-3'-6'-350,"1"1"0,2 5 0,0 0 0</inkml:trace>
  <inkml:trace contextRef="#ctx0" brushRef="#br0" timeOffset="212354">19482 9048 0,'-28'-3'0,"-1"-1"0,1 0 0,0 0 0,3 1 0,-3 0 0</inkml:trace>
  <inkml:trace contextRef="#ctx0" brushRef="#br0" timeOffset="212648">18778 8744 5972,'-22'10'-58,"4"-3"0,18-7 0</inkml:trace>
  <inkml:trace contextRef="#ctx0" brushRef="#br0" timeOffset="212766">18902 8758 0,'-29'11'0,"-1"0"0,1-1 0,0 1 0,0-1 0,1 1 0,-1-1 0,1 1 0,-3 2 0,0 1 0,1-1 0,4-2 0,-3 2 0,1-2 0,3 1 0,-1-1 0,0 1 0</inkml:trace>
  <inkml:trace contextRef="#ctx0" brushRef="#br0" timeOffset="213180">18142 9090 6525,'-25'13'179,"1"0"0,2-1 0,10-2 903,21-5-1076,8-3 0,6-2 286,11-6 0,6-4 0,0 1-1360,-7 2 0,0 0 0,2-1 1106,-6 0 0,2 0 0,1-2 0,0 0 0,0 0 20,1-1 0,1-1 1,-1 0-1,1 0 1,-2 0-328,5 0 1,-2 1 0,2-1-1,3-1 299,-11 3 1,2-1 0,1 0 0,1-1 0,1 0 0,1 1 0,-1 0 0,0 0-32,0 0 1,1 1 0,1 0-1,-1 1 1,1-1 0,-1 1-1,-1-1 1,-1 1-229,5-2 0,-1 1 0,-1-1 0,0 1 0,-1 0 0,1 0 165,1 1 0,2-1 0,0 0 0,-2 2 0,-3 0 0,-6 2-347,9 0 1,-7 2 95,-7 1 0,-3 1-121,1 2 1497,-21 7-1061,-19 4 222,-10 2 0,-9 3 0,1-1-53,10-5 1,2-1 0,-4 1 7,-4 3 0,-4 0 0,-1 0 0,0-1 195,1-1 1,0 0-1,1-2 1,0 1-257,7-2 0,0 0 0,1-1 1,-2 1-51,0 0 1,-1 0 0,-1 1-1,0-1 1,3-1-21,-8 3 0,2-1 0,-3 0-27,3 0 1,-3 1-1,-1 0 1,1 0 0,3-1-468,-2 1 1,3-1 0,-2 1 482,-2-1 1,-4 2 0,3 0 0,7-2-177,7-1 1,5-2 1016,2 1-957,24-2 110,21-8 1,12-6-14,-11 3 1,2 0 0,2-1 0,-1 0-4,3-1 0,-1 0 1,1-1-1,1 0-208,-2 1 0,0-1 0,1-1 0,0 1 0,-2 0 195,3 0 0,-2-1 0,1 1 0,-1-1 0,3 0 1,0 0 0,1 1 0,-1-1-1,1 0 1,0 0 0,0 1 0,1-1-1,-2 1 0,0 0 0,1 0 0,0 0-33,-1 1 1,1 0-1,0 0 1,0 0 0,-1 1-301,1 0 0,-1 0 0,-1 1 1,-1-1 259,-1 1 1,0 0 0,-2 1 0,-4 1 579,11-2 1,-18 4 141,-56 12-632,17-5 0,-3 0 308,-4 1 0,-4 1 0,-4 0-293,0 0 0,-6 0 1,-1 0-1,0-1 1,5 0 74,0 0 1,2-1 0,-3 1-399,5-1 1,-6 0 0,-1 1-1,0-1 1,4 0 0,7-2-694,-5 0 0,5-1-20,-6 1 0,5-2 1004,12-4 0,9 3 0,8-3 0</inkml:trace>
  <inkml:trace contextRef="#ctx0" brushRef="#br0" timeOffset="214931">21762 3799 7268,'-7'-3'1084,"2"1"-1213,5 2-185,0 0 1,0 0-1</inkml:trace>
  <inkml:trace contextRef="#ctx0" brushRef="#br0" timeOffset="217798">30592 12419 7102,'-32'11'819,"-1"0"0,8-3 0,-2 0 0,3-2-315,3-2 0,1-2-242,-8 2 0,2-1 110,-10-2 51,8-3 0,0 0-313,6 0 1,-2-1-77,-2-2 1,-2 0 0,-1-2-994,3 0 1,1-1-1,0 0 958,-1 0 0,0 0 1,0 0-23,1-1 1,0 0-1,0-2 84,-4-4 1,0-2 0,3 1-115,1 1 0,2-2 552,0 2 0,0-2 1,4-3-782,6-14 1,6-1-38,4 11 1,2-1 259,1-2 0,1-1 1,3 1 13,6 1 0,3 0 42,2 2 0,3-3 1,-1 3-9,5-4 0,0 0 11,-3 6 0,1-1 0,3 1 52,4 4 1,3 2-1,1 1 1,-2 1-9,5-1 1,0 1-27,-4 3 0,2-1 1,1 1-1,-4 4-17,3 3 1,-3 4-4,2 0 1,1 2-1,-1 1 1,2 2 3,-4 2 1,2 3-1,-2 2-13,-2 4 0,-1 2 0,0 1 284,3-1 0,1 1 0,-4 3-247,-6 1 0,-2 3 0,-3-1 0,3 7 1,-5 0 4,-5 2 0,-4 0-889,-1 2 0,-4-1 932,-4 1 1,-3-1-10,-1-1 1,-7 0-23,-4-11 1,-6 2-1,-3-1 1,-1-1-1,4-2-12,-2 0 1,2-3 0,-3 1-96,1 0 0,-5 1 0,0-1 0,-1-1 1,2-4-51,1-5 1,0-4-1,2-1 1,0 0-79,-1 1 1,0-1 0,-2-1-416,-3 0 1,-3 0 0,-2-1 0,1-1 606,2-3 0,-1-2 0,1 0 0,3 1 0,2 1 0,2 2 0,1-2 0,-2-3 0,0 0 0,0 1 0</inkml:trace>
  <inkml:trace contextRef="#ctx0" brushRef="#br0" timeOffset="219717">21583 3605 9796,'-2'-2'1403,"0"-1"-994,-4-29 98,10 14-638,3-11 0,6-1 245,9 10 0,5 2 0,0 1-1207,-5 2 1,0 0 0,1 1 937,9-3 1,2 0 0,-1 3 121,-3 6 1,0 3-1,-2 1-91,5-1 1,0 2 67,-6 2 1,1 2 0,-4 3 34,-1 2 0,-3 6 21,-2 14 0,-5 6 31,-8-5 0,-5 1 0,0 1 1,-1 0 1,-1 0 0,-4 1 34,-4-2 1,-3 1 0,-2-1 0,0-3 27,-6 4 1,-3-2 12,-1-2 1,-4 0-1,1-4-55,-7-5 1,2-5-347,5-1 0,2-4-188,2-6 1,6-6-2797,13-25 2611,12-2 1,-4 6-1,7 9 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2T04:50:11.06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20008 6147 8906,'4'-2'1705,"-1"0"1039,-3 2-2752,10-7-146,-8 5 162,10-4 146,-10 9 119,5 8-122,-2 0 120,6 20-249,-7-12 1,-1 1 1,0 9 0,0 0-253,-1-4 0,0 0 152,-1 7 0,-1-2-58,1 3-438,0-9 0,0-1-1790,-5 2 560,12-5 131,-10-10 1672,12-8 0,-8-2 0,0 0 0</inkml:trace>
  <inkml:trace contextRef="#ctx0" brushRef="#br0" timeOffset="819">20132 6368 11642,'-5'-3'1304,"1"0"1972,4 3-2765,14-11-248,-3 6-139,6-3 1,2 0 4,8 2-91,3-1 0,4-1 90,-8 2 0,1 0 0,2-1-901,1-1 1,3 0-1,0 0 1,0 1 781,-3-1 0,-1 1 0,0 0 0,3 0-9,3-1 1,4-1 0,0 0-1,-1 0 1,-2 1-542,-3 1 1,-2 1 0,0-1 0,2 1 540,0-1 0,3-1 0,0 1 0,0 0 0,-2 0-235,0 1 0,-3 0 1,2 0-1,3 0 227,-3 0 0,4 0 0,2 0 0,1 0 0,-1-1 0,-1 1 0,-3 1-197,1-1 0,-2 1 0,-2 0 0,2 1 0,2-2 205,-1 1 0,3-1 0,1 1 0,0-1 0,1 0 0,-2 1 0,-1 0-178,-3 0 0,-4 1 0,-1 0 0,2 0 0,7-1 1,9 0 156,-27 4 0,2-1 0,1-1 1,3 1-1,1 0 0,2 0 1,2-1-1,1 1 0,1 0 1,2-1-1,1 0 0,1 1 0,2-1 1,0 0-1,2 0 0,0 1 1,2-1-1,0 0 0,0 0 1,2 0-1,0 0 0,0 0 0,1 0 1,0 0-1,1 0 0,-1 0 1,1 0-1,0 0 0,0 0 1,-1 0-1,1-1 0,-1 1 0,0 0 1,0 0-1,-1 0 0,0 0 1,-1 0-1,-1 0 0,0 1 1,-2-1-1,0 0 0,-1 0 1,-1 0-1,-1 1 0,-1-1 0,-2 0 1,-1 1-1,-1-1 0,-2 1 1,-1-1-1,-2 1 21,19-2 0,-3 0 0,-3 0 0,-3 0 0,-2 1 0,-2-1 0,-1 1 0,0-1 0,0 1 0,1-1 0,2 0 0,1 1 0,3-1 0,4 0 0,3 0 0,-18 2 0,2-1 0,2 1 0,2-1 0,2 1 0,2-1 0,2 1 0,1-1 0,2 0 0,1 0 0,1 1 0,2-1 0,0 0 0,1 0 0,1 0 0,1 0 0,0 0 0,0 0 0,1 0 0,0 0 0,0 0 0,-1 0 0,1 0 0,-1 0 0,-1 0 0,0 0 0,0 0 0,-2 0 0,-1 0 0,0 0 0,-2 0 0,-2 0 0,0 1 0,-3-1 0,-1 0 0,-2 1 0,-2-1 0,-2 1 0,-2-1 0,-2 1 0,-3-1 0,-3 1 0,-2 0 0,-3 0 0,-3 0 0,-3 0 0,-4 0 0,-2 0 0,-4 1 0,-25-7 0</inkml:trace>
  <inkml:trace contextRef="#ctx0" brushRef="#br0" timeOffset="1700">26032 5512 10222,'-2'-6'3276,"0"1"-2144,2 5-1026,-14 17 9,5 7 0,-1 5-91,1-5 0,-1 1 1,0 1-527,2 1 0,1 0 1,0 2 483,0 2 0,1 1 1,1-3 17,0-2 0,1-1-45,0 1 0,1 1 0,-1-1-1517,-3 2 1,2-2 1480,5 0 0,0-1-5,-4-4 1,0-2-130,9 1-282,-6-1 217,1-9-92,0-1-2905,0-9 3346,1-21 1,0 15 0,0-15 0</inkml:trace>
  <inkml:trace contextRef="#ctx0" brushRef="#br0" timeOffset="3795">18695 7101 12050,'24'-18'72,"-1"0"0,0 0 1,1 0-1,0 0 1,-2 1-1,1 0-9,-1 2 1,0 0 0,0 0-1157,1 1 1,0-1 0,0 1 125,6-4 1,1-1 993,-3 2 0,2-1 0,-1 1 211,-4 3 1,-2 1 0,2-2-235,3-1 1,2-2 0,1 0 0,1 0-222,-4 1 0,1 0 0,1 0 1,-1 0-1,1 0 217,-1-1 1,1 1-1,-1 0 1,2-1 0,0-1-212,2 0 0,1-1 1,1-1-1,0 1 1,-1 0-1,-3 2 242,2-1 1,-2 1 0,-1 1-1,1-2-2,1 1 0,2-2 0,0 0 1,-1 1-1,-1 1 17,-2 1 1,-2 1 0,0 0 0,3-1-78,-2 1 0,2-2 1,2 0-1,0-1 1,0 1-1,-1 0 1,-2 1 37,0 0 0,-1 2 0,-2-1 1,1 1-1,2-2 4,0 0 1,1 0-1,1-1 1,1-1 0,0 1-1,-1 0 1,-1 0-9,5-3 0,0 1 1,-2-1-1,0 2 1,-1-1 9,1 0 0,-2 1 1,1 0-1,3-3 8,-5 4 1,1-1 0,2-2-1,0 0 1,2 0 0,-1 0-1,0 0 49,-2 1 0,0 0 1,0 0-1,1 0 1,-1 0-1,1 0 1,-2 0-1,0 1-36,1 0 0,-2 0 1,0 0-1,0 1 1,0-1-1,0 0 1,2 0-6,-2 1 0,2-1 0,0-1 0,0 0 0,0 1 0,-1 1 0,-2 0 0,-1 2 24,6-4 0,-2 2 1,-2 0-1,4 0-25,-5 1 0,2 0 0,1 0 0,0-1 0,-1 1 0,-1 1-16,0-1 0,-3 2 1,1 0-1,0 0 1,1-1-5,0 0 1,0 0 0,1 0 0,1-1 0,0 0 0,1-1 5,0 0 1,2 0 0,0-2 0,0 1 0,0-1 0,-1 2 0,-3 0-2,2 0 0,-3 1 1,-1 1-1,1-1 1,2-1-4,0 0 0,1-1 0,2 0 0,0-1 0,0 0 0,-1 0 0,-2 1 0,0 0 0,0 0 0,-2 1 1,0 0-1,0 0 0,-1 0-10,0 1 1,-1 0 0,-1 1-1,1-1 1,1-1-1,0 0 0,1-1 0,1 0 0,-1-1 0,0 2 0,-1 0 178,5-2 0,-2 2 0,1 0 0,1-2-158,-6 4 1,1-1-1,1 0 1,0-1-1,0 0 1,1 1-4,1 0 0,0 0 0,1-1 1,0 1-1,0 0 0,-1 0-4,-1 0 1,1 0 0,-1 0-1,1 1 1,-2-1 0,1 1 42,3-2 0,-1 1 0,0-1 0,0 1 0,0 1-57,-2-1 1,1 1-1,0 0 1,-1 1-1,-1 0-12,0 0 1,-1 0-1,0 1 1,1 0 11,-1-1 0,0 1 1,1-1-1,1 0 1,0 0-8,0 1 0,1-1 0,1 0 0,-1 1 0,-1 0 0,-1 1-141,1-1 1,-2 1 0,0 0 0,2-1 148,4-1 0,4-2 0,0 0 0,-2 0 0,-4 3-2,1 0 0,-4 1 1,1 1 5,0-1 0,0 1 0,0-1-4,-1 1 0,0-1 0,0 1-74,0 0 0,0 0 0,0-1 76,-2 2 0,1-1 0,2 0-13,-3 1 1,3-2 0,2 0 0,-2 0 0,-2 2 72,3-2 1,-3 1 0,3-1-64,1 0 1,3-1-1,-1-1 0,-3 2 172,-3 0 1,-2 2 0,-2-1-172,3 0 0,-1-1 1,6-2 1,-2-1 2,-10 4 0,-1 0-50,1 2 0,0 0 46,7-8 1236,-2 6-1242,-17 7 1174,0-2-1319,-2 1 1207,1-1-1523,0-2 190,-3 5 3330,2-3-3338,-6 7-2648,1-1 2863,-6 2 123,3 0 165,-7 0 17,2 0-106,0 0 314,-3 2-54,1 1 26,-16 9-289,0 2-168,6-4 1,-3 2 117,-6 3 1,-4 2 0,0 0-863,7-5 0,-1 1 0,0 0 0,-1 1 797,-5 1 0,0 2 0,-1 0 1,-2 0 53,7-4 1,-3 2 0,0-1 0,0 0 0,1 0 0,2-1-515,-4 2 1,3-2-1,-1 1 1,-4 1 544,3-1 0,-2 1 1,-2 1-1,-1 0 1,-1 1-1,1-1 1,1 0-259,2 0 1,0-1-1,1 0 1,0 0-1,-1 0 1,1 0-1,0 0 186,-2 0 0,1 1 0,0-1 0,0 1 0,-1 0 0,1-1 0,0 1-140,1-1 0,-1 1 0,0 0 0,0 0 0,1 0 0,1-1 0,1 0 144,-3 1 1,3 0 0,0-1-1,-1 0 1,-2 2 35,2-1 0,-2 0 0,-1 2 0,-1-1 0,1 1 0,0-1 0,1-1-25,2 0 1,1-2 0,1 1 0,0-1-1,-2 2 1,-3 1-19,5-3 0,-2 1 0,-1 1 0,-1 1 0,-1-1 0,-1 1 0,1 1 0,0-1 0,0-1 0,2 0-12,-1 1 1,1-1 0,-1 0-1,1 1 1,0-1 0,1 0-1,-1 0 1,0 0 0,0 0-10,-1 0 0,0 1 0,0-1 0,1 1 0,-1 0 0,0-1 0,0 1 0,1-1 0,-1 1 0,1-1 0,0 1 0,-1 0 0,1 0 0,0 0 0,0-1 0,1 0 0,0 0 0,2 0 11,-7 3 0,2-1 0,1 0 1,0 0-1,0-1 0,0 1-1,-1 0 0,0 1 1,1-1-1,-1 0 0,0 0 1,1 1-5,-1-1 0,1 1 0,0-1 0,-1 1 0,1-1 0,0 1-6,1-1 0,-1 0 0,1 1 0,-1-1 0,1 0 0,0 1-17,1-1 0,-1 0 0,1 0 1,0 1-1,0-1 0,0 0 16,2 0 1,0-1-1,0 0 1,-1 1 0,0 0-1,-3 3-6,4-4 0,-2 2 1,-2 1-1,0 1 0,-1 0 1,0 0-1,0 0 1,1 0-1,1-1 0,3-2 7,-2 1 0,1 0 0,2-2 0,1 0 0,-1 1 0,-1 0 0,-2 1 0,2-1 0,-1 1 0,-1 0 0,-1 1 0,0 1 0,0-1 0,0 0 0,0 0 0,2-1 0,1 0-20,-5 2 0,1 1 0,1-1 0,1-1 0,1 1 0,0-2 0,0 1-2,2-2 1,1 0 0,0-1-1,1 0 1,-2 1 0,-2 2 11,2-2 0,-1 1 1,-2 1-1,0 1 0,-1 0 1,-1 0-1,2 0 0,0-1 1,1-1-15,-2 2 0,0 0 0,0-1 0,1 0 0,1-1 0,-1 1 0,0 0 10,0 0 0,-1 0 1,1 0-1,0 0 1,0-1-1,1 1 1,-1-1 12,2-1 1,-1 0-1,1 0 1,0-1 0,0 0-1,2-1 1,2 0 130,-7 4 0,4-1 1,-1 0-1,-1 0-160,-1 0 1,-3 1-1,1 1 1,0-2-1,2 0 38,3-1 0,2-1 1,1-1-1,-2 2-38,1-2 1,-2 1-1,1-1 1,0 0-1,2-1 26,-1 0 0,1-1 1,0 0-106,-4 2 1,0-1 0,1 0 46,-1 0 1,1-1-56,-4 2 1,2-2 1027,1-2-2225,2-2 188,12-4 378,2-1-1453,10-4 2201,2-1 0,2 0 0</inkml:trace>
  <inkml:trace contextRef="#ctx0" brushRef="#br0" timeOffset="11014">25369 2638 14638,'-18'-7'-467,"4"2"544,-4-10 0,-1-3 639,-1-2-580,3 2 1,-4-3-1,5-1-336,5-3 0,4-1-1439,-2 1 1,3-2 1448,6-1 1,4 2 233,2 5 1,2 1-771,3 0 1,2 1 725,2-1 0,2 2-151,1 1 0,3 0-286,8-2 0,6-1 1,0 2 432,-2 3 0,0 2 0,1-1-12,-4 1 1,0 0 0,1 1 0,0 1 12,1 3 1,2 2 0,-2 1 0,-3 2-69,8 1 0,-2 2 19,-5 1 1,0 1 0,0 5 6,1 10 0,-2 6 0,-3 3-353,-5-1 0,-3 3 1,-1 1 399,0-5 1,-1 2 0,0 0 0,-4 0 5,-2 6 1,-4-1-1,-3-1-1,-2 3 1,-3-1 134,-3-2 1,-2 0 667,-2-3 1,-4 0-154,-9 0 0,-6 0 0,-1-3-331,2-6 1,-2-2 0,0 1-228,3-3 0,0 2 1,-1-2-1,0-2-77,-2-4 0,-1-2 1,0-2-1,3-1-57,-7 1 0,0-3-11,6 0 1,-2-1-1,2-1-105,0-2 0,1-1-341,-8-6 1,0-2-96,11 2 1,1-1-355,-6-5 0,2-2-698,11 3 1,1-1 1530,-5-7 0,1 0 0,2 0 0,-6-7 0</inkml:trace>
  <inkml:trace contextRef="#ctx0" brushRef="#br0" timeOffset="13359">19068 6907 10950,'3'5'683,"0"-1"759,-3-4-909,6-2-208,-2 0-73,6-1 78,3-2-61,12-5-264,-3 0-2,-2 1 0,-1 0-3,3-2 0,8-4-6,-7 3 1,0 0 8,8-4-1194,-7 2 0,-1 1 1227,4-3-1308,-9 4 1,1 0 1332,10-7-57,-11 7 1,1-1 21,5-4 0,0 1 53,-4 1 1,1 1-44,3-3 1,1 0 38,-2 1 1,-1 2-1068,5-4 1010,-10 7 1,1-1 498,6-3 0,1 0-512,-3 2 1,0 0 896,5-2 0,-1 0-901,-5 4 1,-2 2-2,8-5 5,0 0 43,0 1-86,-8 3 0,2-1 74,7-4 1,1 0-36,-6 2 0,1 0 61,10-6 0,-1 1 951,0 1-987,-11 5 1,0 1 367,8-5-349,2 1-23,-9 3 1,0 1-108,-5 2 0,0 0 89,5-2 1,2-1 42,0 0 1,-1 0-12,-4 3 1,0-1-7,5-2 1,2-1 15,-4 2 1,1-2 0,0 1 1,9-6 0,0 1-274,-7 3 0,1-1 0,-1 1 231,5-3 1,-3 0 29,-6 4 0,-1 1-18,1-1 0,-1 0 5,1 0 0,0 0 5,0 0 0,1-1 9,9-4 0,2-1-625,-11 6 1,1-1 0,0 1 588,0 0 0,-1 0 0,1 0 20,3-3 1,0 0 0,-2 2-349,2 1 1,0 0 376,-1-1 1,1-2-1,-1 2-358,0 1 0,-1 1 0,0-1 335,-1 1 0,0 0 1,-1-1 29,11-5 0,-1 1 53,-9 4 1,-1 1-75,-2-1 0,0 0-9,3 0 0,2-1 0,-1 1-8,0-1 0,0-2 27,3 1 1,5-2 0,1-1-1,-3 1-41,-3 1 0,-2 0 0,2 0-4,-3 1 1,2 0 0,0 0-1,-2 0 1,3 0 0,-1 1 0,-2 0 2,4-2 0,0 1-370,2-1 0,1 1 368,-3-1 1,0 0 581,-1 1 0,2-1-562,-4 2 1,3-1-1,0 0-18,-1-2 0,1 1 0,0-1-186,3 1 1,2-1-1,-2 1 200,-4 0 0,0 0 0,1 0 11,4-1 1,1 0 0,-2 0-27,-7 4 0,-2 0 0,2 0 0,5-4 0,2 0 0,1-1 26,-1 1 1,0 0 0,0-1 34,-7 4 1,1 0 0,0 0 0,0-1-64,0 1 0,0 0 0,0-1 0,0 1-1,7-5 0,0 1 1,-3 0-3,5-1 0,-2 0 3,-11 5 0,1 1 0,0-1 8,0 1 1,0-1-1,0 0-8,0 0 0,0 0 0,2-1-2,-1 0 0,1-1 0,2-1 0,-1 1-21,1-1 1,1-1-1,0 1 1,-1 0-224,1-1 0,-1 1 0,1 0 0,-1-1 260,-2 2 1,0 0 0,0 1-1,-1-1-82,9-5 0,0 1 0,-2 0 71,-5 4 0,-2 1 0,1-1 214,6-4 1,1 0 0,1-1-216,-8 5 0,-1 1 1,1-1-1,0 0 8,2-2 0,0 0 1,1 1-1,-1-1-26,1 0 0,0-1 0,-1 1 0,1 0-1,-2 1 0,0-1 0,0 1 1,0-1 3,1 0 0,1-1 1,-1 1-1,-2 0-7,3-1 1,-1 1-1,1-1 240,-2 1 1,1-1-1,0 0 1,1 1-249,-2-1 0,1 2 0,0-1 0,0-1-190,2 0 1,0 0-1,0-1 1,0 0 217,-1 1 0,1 0 0,0-1 0,0 1 201,-2 1 0,-1 0 0,1 0 1,-1 1-189,0-1 0,0 0 1,-1 0-1,-1 2 21,2-2 0,-1 1 1,1-1-4,5-4 1,2-1 0,-1 1-1,-1 2 1,-1-1 0,-1 1-367,0 0 1,-1 0-1,1 0 332,2 0 0,2 0 1,-3 1-1,-5 2 0,-1 1 0,0 0 1,2 2 0,-1 0 1,-1 1-4,1-2 1,-1 0 167,7-3 0,-1 0-147,-3 2 1,-2 1-12,-1 0 1,0 1 188,0-1 1,-2 1-194,-4 2 1,-1 0 946,8-5-957,-9 5 2144,1 1-2222,-8 4 133,-1 2-52,-2 1 1956,-2 1-1914,-4 3-2999,1-1-78,-4 4 663,-6 5 500,0 1 1878,-7 6 0,10-10 0,-2 2 0</inkml:trace>
  <inkml:trace contextRef="#ctx0" brushRef="#br0" timeOffset="18204">28326 6935 7798,'34'1'268,"-1"1"1,0 0 0,3-1 0,0 0 0,0 0-269,-4-1 1,0 0 0,7 0-160,-11 0 0,3 0 0,5 0 0,1 0 0,3 1 0,1-1 0,0 0 0,0 0 1,-2 1-1,-2-1 0,-4 0 171,9 1 1,-4-1-1,-2 1 1,1 0 0,1-1-1,5 1-61,-10 0 1,4-1 0,1 1 0,2-1 0,2 1 0,-1-1 0,1 1 0,-1 0 0,-1 0 0,-2-1 0,-3 1 0,-2 0 60,7 1 1,-4-1 0,-2 1-1,-1 0 1,0 0 0,1 0-56,1 0 1,0 0-1,0 0 1,0 0 0,-1 0-1,1 0 37,-1 1 1,-2-1 0,1 1 0,0-1 0,2 1 0,1 0-360,-3 0 1,2 1 0,2-1 0,0 1 0,1 0 0,0 0 0,0 0 0,-2 0 0,0-1 361,2 1 0,0-1 0,-1 1 0,-1-1 0,1 0 0,-1 0 0,0 1 1,0 0-1,1 0 0,0 0 0,-1 0 0,-1 0 0,-2 0 0,-3-1 0,0-1 1,0 0-1,-1 0 0,1 1 0</inkml:trace>
  <inkml:trace contextRef="#ctx0" brushRef="#br0" timeOffset="25670">27207 5015 13765,'37'-9'347,"0"1"0,-9 2 0,3 0-186,-2 0 1,7-2 0,3 0 0,-1 0 0,-3 1-982,-3 1 1,-3 1 0,0 0 0,3 0 424,1 0 0,3-1 0,0 1 1,2-1-1,0 1 424,-2 1 0,1-1 1,0 0-1,2 1 1,1-1-1,3 1-121,-9 0 0,1 0 0,2 1 1,1-1-1,1 0 0,0 0 1,0 1-1,0-1 0,-2 0 1,0 1 81,-1-1 1,-1 1 0,0-1 0,-1 1 0,0 0 0,0-1 0,1 1 0,0 0 0,2 0-39,0-1 1,2 1 0,0-1 0,2 1-1,-1-1 1,0 1 0,-1 0 0,-1 0-1,-2 0 1,-3 1 32,5-1 0,-3 1 0,-2 0 0,0 0 0,-1 1 1,1-1-207,6 0 1,0 0 0,0 0 0,0 0-1,0 1 199,-2-1 1,-1 1 0,0 0 0,1 0 0,1 0-89,-1 0 0,1 0 1,1 0-1,0 0 1,-2 1-1,-1-1-85,4 0 1,-2 1-1,0-1 1,2 1-114,-6-1 0,2 1 1,2 0-1,-1 0 0,-3-1 1,-4 1-240,3 0 0,-4 0 0,0 0 118,3 0 1,1 0-1,-5 0 429,9 0 0,-19 0 0,-8-1 0</inkml:trace>
  <inkml:trace contextRef="#ctx0" brushRef="#br0" timeOffset="25952">26958 5097 12330,'27'-3'81,"0"-1"1,0 0 0,4 0 0,1-1 0,2 0-1,0-1-574,-4 1 0,1-1 1,0 0-1,0 0 1,2 0 659,-3 1 1,0-1-1,1 1 1,2-1-1,2 1 1,3 1-257,-7 0 0,2 1 1,3 0-1,1 1 1,2-1-1,1 0 1,0 1-1,1 0 1,-1-1-1,-1 1 1,-1 0-1,-2 0 1,-3 0 88,6 0 0,-2 0 0,-3 0 0,0 0 0,-1 0 0,2 0 0,2 1 0,2-1-73,-5 1 1,2-1 0,1 0 0,3 1 0,0-1 0,1 0 0,0 1-1,0-1 1,0 1 0,-2-1 0,0 1 0,-3 0 0,-1 0 0,-3 0-3,7 1 0,-3 0 0,-2 0 0,-1 0 1,-1 0-1,1 0 0,0 0-250,3 0 1,0 0 0,0 0 0,0 0 0,0 0 0,0 0 0,-1 0 34,-1 0 0,0 0 0,-1 0 0,0 1 0,1-1 0,0-1 0,2 1 267,-2 0 0,2-1 0,1 1 0,1-1 0,0 0 0,-2 1 0,0-1 0,-3 0 1,-2 1-1,10-1 0,-5 1 0,-1 0 0,2-1 0,-2 0 0,1 0 0,0 0 0,-1 0 1,1 0-1</inkml:trace>
  <inkml:trace contextRef="#ctx0" brushRef="#br0" timeOffset="67270">25742 2556 7002,'6'5'1999,"-1"-1"-1232,-5-4 1370,0 0-1684,4 12 278,-1 4-394,4 9-93,-3 4 28,0 0 1,1 4-227,0-1 1,0 2-284,-3-8 0,-1 2 1,1 0 236,4 3 0,0 1 0,-1-3-957,-5 0 0,0-1 965,7 8 0,-1 3-172,-4-9 0,-2 2 0,0-1-1423,1 7 0,0 0 1454,-1-9 1,0 2-1,0-3-66,0 0 1,1-4-339,-1 3 21,0-5 279,1-7-275,-1-5 5,-5-15-442,0-3-146,-10-26 477,8 11 977,1 2 0,1 2 1,2 7-1,0-3 0</inkml:trace>
  <inkml:trace contextRef="#ctx0" brushRef="#br0" timeOffset="67456">25825 2929 9570,'5'7'784,"0"-1"-712,-5-6 438,0 0 1593,2 38-1841,-5-14 0,0 3-1114,5 9 1,1 2 873,-7-2 1,1 1-63,3-8 1,1 1 0,0-2 12,-2 5 1,0 1-556,1-3 0,0 5 0,0-1 1,1-3-486,-1-4 0,1-2 0,-1 0-26,1 5 1,0 1 0,-1-4 853,0-2 1,-1-6 0,1-8 0,-2-3-1</inkml:trace>
  <inkml:trace contextRef="#ctx0" brushRef="#br0" timeOffset="75567">29500 8233 13482,'6'4'627,"-1"-2"-627,-5-2 2464,-39-52-4637,16 31 2272,6 2 1,-2-4 0,-2 4 163,-5 6 1,0 5-279,5 0 1,-3 1-89,-3 2 0,-4 0 0,-3 0 1,2 3 0,1 1 1,1 3-1,-1 0 1,0 0-597,-3-1 1,-1 1-1,-1 0 1,2 2 685,-1 1 1,0 2 0,1 0 0,2 1-502,-2 2 0,3 0 1,-1 1 480,-4 1 0,-1 1 0,1 0 23,9-3 1,0 0 0,-1 1 0,-2 1 24,-1 2 0,-3 2 1,-1 1-1,-1 1 0,1 0 1,0 1 14,5-1 0,1 1 0,0 0 0,0 1 1,0 0-1,0 0 0,-1 0-135,1-1 0,-1 0 0,0-1 1,0 1-1,0 0 0,2 2 1,-1 0 113,1 3 0,-1 2 0,0 2 0,2-1 0,0 0 0,3-1 0,3-2-98,0 2 0,3-4 0,2 2 0,-2 3 87,2 1 1,-2 3 0,0 2-1,-1 1 1,2 1 0,1-2 0,1-1-11,2 3 1,1-2 0,1 0 0,1 0 0,-1 1 10,0-1 0,0 2 0,0-1 0,0 1 0,1-1 0,2-2-54,1 7 1,1-2 0,3-1-1,0-2 71,1 0 1,1-3 0,1 1 112,2 0 0,0-1 1,1 1-102,0-3 0,1 1 0,2 2 33,2-2 0,3 2 0,1 1 0,1 1 1,0-3-20,3 3 0,1-1 1,0-1-1,1 2-28,-2-4 1,0 2 0,1 0 0,1 0 0,3-2 38,2-1 0,3-1 0,2 0 0,1-1 0,-2-2 0,-2-2-53,-1-2 1,-2-2-1,1-1 1,5 1 43,-2-1 1,4 2-1,3 0 1,1 1-1,1 0 1,0-1-1,-1-2 1,-2-2-136,6 1 0,-2-3 1,-1-2-1,1 0 1,2 2 89,-7-3 0,1 1 0,0 0 0,1 0 0,0 0 0,-1-2 0,-1 0-8,6-1 0,-1 0 0,-1-1 0,-1-2 0,-1 1 7,-1-2 1,-1 0-1,0-1 1,0 0-21,1 0 0,0 0 0,0-1 0,0 0 19,0 0 1,1-1-1,-1 0 1,1 0 4,-1 0 0,0-1 1,0 0-1,3 0-17,0-1 0,3 0 0,1 0 0,0-1 0,0-1 11,-6 0 1,0-1 0,1 0 0,-1 0 0,1-1-1,-1 0-6,1 1 1,-1-1 0,1 1-1,-1-1 1,0 0 0,0-1 99,4-1 0,-1-1 0,0-1 1,0-1-1,-1 0-128,1-3 1,0-1 0,-1-1-1,-1 0 1,-1 1 11,1-1 1,-2 0-1,0-1 1,2-2 11,-6 3 1,2-1-1,2-1 1,0-1 0,0-2-1,0 0 1,-1-2-2,-4 1 1,0-1 0,1-2-1,-1 0 1,0-1 0,0 0-1,0 0 1,-2 1 0,0 1 20,5-3 0,-1 1 0,-1 1 0,0-1 0,0-1 0,0-3-50,-3 2 1,2-2 0,0-2 0,1-1 0,-1 0 0,-1 0 0,-2 2-1,-2 1 1,-4 3 83,2-5 0,-4 4 1,-3 0-1,2-5-1,-2 1 0,1-3 0,-1-3 0,0-1 0,0 0 0,-2 0 0,-2 3-16,-1-2 0,-2 0 0,-1 2 1,-1-1-1,1-1-68,-1 1 1,1-1 0,0-1 0,-1 0 0,-1 2 0,-1 1 68,-2-7 1,-2 2 0,-2 2 0,-1-1-26,-2 7 0,0 0 0,-2 0 0,0 1 0,0 1 4,0-1 0,0 3 1,-1-1-1,0-1 45,-3-6 1,0-2 0,-2 0 0,-1 2 33,-1 2 0,-1 1 1,-1 1-1,-2 1-141,0-1 0,-2 2 0,0 0 0,-1 0 32,1 0 0,-1 0 0,1 1 0,-2 1 1,2 4 1,-1 0-1,0 2 1,-2 0-91,1 2 0,-2 1 0,0 1 1,1 1 297,-2-1 0,2 1 1,-5 0-511,3 3 1,-4 0 0,-3-1 0,0 1 0,-1 1-1,1 2-220,3 4 1,-1 0 0,0 3 0,1-1 0,-1 1 0,0-1-110,-5-1 1,-1-2-1,0 1 1,1 2 0,-1 1 637,4 4 0,-1 1 1,0 1-1,1 1 0,4 0 1,5 0-1,-2 2 1,3 0-1,-5 3 0,-1 0 1</inkml:trace>
  <inkml:trace contextRef="#ctx0" brushRef="#br0" timeOffset="77807">29569 8026 6437,'2'4'3276,"-1"0"-149,-1-4-2942,2 0 131,-7 1-119,3 1 408,-18 2-345,15 0 9,-13 1 282,-4 8-444,2-4 10,-14 8-620,11-4 643,-7 3-52,12-1 0,-1 2-56,-1-3 1,-1 1 13,1 4 1,-1 2 0,-2 3 34,2-1 1,-1 1 0,-1 1 0,1-1-978,-3 4 1,1-1 0,-1 2 928,2-3 1,0 3-1,0-1 1,2-3-8,4-1 0,1-3 0,1 1-3,-2 1 1,1 0-1,0 1-243,0-1 0,0 1 0,0 2 238,1-1 1,-1 1 0,-1 3 0,1 0 4,1 2 1,-1 1 0,0 1-1,1 0 1,0-1-304,-1 1 1,1-1 0,0 1 0,-1 3 300,4-5 0,-1 3 0,0 2 0,0 0 1,1 0-1,1-3 0,2-4-4,-3 7 1,3-4 0,-1 5-22,3-8 1,-1 4 0,-1 2 0,1 1 0,0 0 0,1-2 0,1-4 3,1 6 0,2-4 0,0 0 0,-1 1-247,0-2 1,0 2 0,0-1 0,1 0 0,1-2 247,1 8 0,2-1 0,0-4 14,2 4 1,1-3 2,2 1 0,0 0 602,2-3 0,1 2-560,-1-5 1,3 1 0,1 1-38,0-4 1,3 1 0,0 1 0,-2-2-407,1 4 0,-2-1 0,3 0 384,7 3 1,1-1 0,-1-3-1,-6-6 1,0-2-294,7-1 0,0 0 239,-2-1 0,0 0 285,0-4 1,1 1-1,1-1-417,6 2 0,2-1 1,-1-1-104,-6-1 1,0-1-1,0-1 140,2 0 1,1-1 0,-4-2-411,7 2 1291,-5-3-1341,-5-1 390,1 1-2630,-11-4 874,0 0 1974,-13-3 0,3-1 0,-3 0 0</inkml:trace>
  <inkml:trace contextRef="#ctx0" brushRef="#br0" timeOffset="78719">30315 7943 10617,'-4'-3'1075,"-22"13"0,-6 7-822,11-5 1,-2 3-723,1-2 1,-3 3 0,-4 1 0,-2 2 0,-1 1 0,0 0 0,3 0 581,-1 1 1,0 1 0,1 0-1,-1 1 1,1-1 0,-1 1-1,0-1-196,-1 0 0,-1 0 0,1 0 1,-1 0-1,0 0 0,0 1 1,1 0 129,0 0 0,0 2 0,-1 0 1,0 1-1,1-1 0,1 0 0,2-3 1,3-1-153,-4 2 1,4-2-1,1-2 1,-2 3 104,1-2 0,0 1 0,-1 0 0,1 1 0,2-2-86,-6 8 0,2-2 0,3 2-593,5-1 1,3 1 0,1-2 438,-7 7 1,9-2 72,18-1 1,9-6-276,3-15 1,5-7 131,4-3 1,5-4-1,3-3 1,3-1-1,0-1 388,-4-1 0,2-2 0,1 0 0,1-2 1,0 0-1,-1 0 0,1 1-4,-2 0 1,0 1 0,0 0 0,0 0 0,1-1 0,0 0 0,3-1 3,-8 2 1,2 0 0,2-2-1,0 0 1,1 0 0,0 0 0,-1 0-1,0 1 1,-2 0 0,-1 1-1,-3 1 1,7-1 0,-4 0 1,-1 2-1,-1 0 1,1 0-1,2 0 59,1-1 0,1-1 0,1 1 1,0-1-1,0 1 0,0 1 1,-2 1-77,0 1 1,-1 1-1,0 0 1,0 2-1,-2 0 1,-1 2-435,6 0 1,-2 3-1,-1 0 1,-2 1 413,6-1 0,-2 0 0,-11 9 166,-15 10 1,-11 4 16,-12-5 0,-10-1 0,-2 0-111,-4 5 1,-2 0 0,-2 0 3,4-3 1,0 0-1,-2 1 1,-3 2-43,5-5 1,-1 2 0,-3 1 0,0 0 0,-2 0-1,-1 2 1,-1-1-45,9-4 0,-1 1 0,-1 0 1,-1 0-1,-1 1 0,0 0 0,-1 0 1,1 0-1,0 0 0,0-1 0,2 1 1,-1-2-12,-1 2 0,1 0 0,0-1 0,1 0 0,-1 0 0,1 0 0,0 0 0,-1 0 0,0 1 0,-1 0 4,0 0 1,-2 1 0,0 0 0,-1 1 0,0-1 0,0 1 0,1-1 0,1 0 0,1-1 0,3-1 0,1-1 34,-4 2 0,3-1 0,2 0 1,0-1-1,1-1 0,0 1 9,-4 3 0,0-1 0,1 1 0,0-1 0,1 0-69,-3 2 0,1-1 0,0 1 0,1 1 21,-2 4 1,0 1 0,2 0 0,6-1-360,1 7 1,6 0 207,-2 5 0,13-6-80,28-17 0,11-7 98,-8-3 0,1-3 0,2-1 106,5-2 1,3-1 0,0-1 4,-5 1 1,0-1-1,2-1 1,3-1-2,-7 0 1,3-2 0,0 0 0,2-1 0,1 0-1,1-1 1,2-1-23,-5 2 1,1-1 0,2 0 0,2-1 0,0 0 0,0 0 0,0-1 0,1 1 0,-2 0-1,0 0 1,-2 1 23,3-2 0,-2 2 0,0-1 0,-1 0 0,0 1 0,0-1 0,2 1 0,0-1 0,2-1-6,-5 2 0,1 0 0,3-1 0,0 0 0,1-1 0,0 1 0,0-1 0,0 1 0,-2 0 0,-1 1 0,-2 1 0,-2 0 0,-3 1-8,13-4 1,-6 3-1,-1 0 1,-2 1 0,3-1-15,-3 1 1,2 0-1,0 0 1,-1 0-1,-3 1 1,-4 2-76,18-4 1,-19 8 776,-39 19 1,-13 5-527,1-4 1,-6 1-103,7-6 1,-4 2-1,-2 1 1,-3 1-1,1-1 28,3-2 1,-1 0-1,-1 1 1,-1 0-1,0-1 1,1 1-1,1-1 54,-1 0 0,2-1 0,0 0 0,-1 1 0,0-1 0,-1 2-103,2-2 1,-1 0 0,0 0 0,-1 1 0,-1 0 0,0 0 0,-1 1 0,0 1 90,0-1 1,-1 1 0,-2 1 0,0 1 0,0-1-1,-1 1 1,2-1 0,1 0 0,2-2 0,2 0-117,-7 3 0,4-1 0,1-1 0,0 0 0,-3 2-132,3-1 0,-4 1 0,-2 1 0,0 1 0,1-1 0,3-1 0,6-2 0,6-2-45,-1 4 1,8-2 871,-2 11-1185,25-7-153,14-9 1,12-5 541,-5-5 0,7-3 0,3-1 0,0-1 1,-2 0-3,-5 2 1,-2-1 0,1 1 0,1-1 0,1-1 103,-1-1 1,1 0 0,2-1-1,0 0 1,0 0 0,-2-1-1,-1 1 21,1 0 1,-1-1-1,-1 1 1,-1-1-1,0 1 46,6-1 1,0 0 0,-1 1 0,0 0 265,0 0 1,-1 1 0,0 1 0,0 1-246,2 0 0,0 2 0,-2 1 0,-5 2 362,2 7 0,-5 2-262,1 3 0,-11 2-82,-29 5 1,-13 2-384,4-8 1,-4 2 0,-2-1 0,2-1 275,-3 2 0,0-1 0,-4 1-186,6-5 0,-3 2 1,-3 0-1,-1 1 1,1-1-1,0-1 1,3-1-483,-8 3 1,3-2 0,0-1 0,-2 1 11,2 0 1,-1 0-1,0-1 1,1 0 0,4-1-438,-3 0 1,4-2 0,3 0 851,2-1 1,4-2-1,-1 1 1,6-3-1</inkml:trace>
  <inkml:trace contextRef="#ctx0" brushRef="#br0" timeOffset="82055">25355 2500 4237,'-3'-19'179,"-1"-1"0,10-6 1,2-2-1053,-1-7 1,4-3 982,2 12 0,3 0 0,2 0 0,-1 2-130,-1 2 0,0 2 0,3-2 129,4-1 0,3-3 0,1 1 1,-1 4-474,-4 4 1,0 2-1,1 1 480,6-4 0,2 0 0,0 2 185,0 5 1,2 2-1,0 1-404,-1 2 1,2 1-1,0 2 103,-5 2 0,2 2 0,-1 1 0,-2 2-45,2-1 1,-2 3-1,-2 3 44,1 8 0,-3 5 0,-5 3 18,-6-2 0,-4 2 0,-5 4 363,-5 0 0,-6 3 0,-2 2 1,-1-2-1,1-2-239,0 4 1,-2-3-1,-5 1 126,-2-4 0,-6 3 1,-2-2-1,0-2 1,2-6 175,-9 0 1,-2-6-155,2-3 0,-4 1 0,-2-2 1,1-3 32,8-4 0,0-2 0,0-1 0,1 0-253,-1 1 0,-1 1 0,1-2 1,1-2 37,-8-5 0,1-4 1,7-1-108,10 0 0,3-2-3,-4-4 0,3-3-578,9-5 0,4-3 441,4 5 0,3-1-28,3-11 0,4-1 347,5 5 0,3 1-223,-3 8 0,1 0 1,0 0-11,2 0 1,1-1 0,2 1-11,0 1 0,3-1 1,1 0-1,1 2-74,5 1 0,1 0 0,2 3 1,1 2 60,-5 4 1,2 2 0,-1 2 0,1 0 0,-2 2-106,2 0 1,0 0 0,-2 3 0,-1 5 151,4 7 0,-2 6 1,-7 3 29,-6 4 0,-5 3-155,-2 3 1,-3 2 186,-1 1 0,-5 2 157,-7-3 0,-5 2 0,-2 1 0,1-3-74,1-3 0,0-3 0,-3 1-98,-2 4 1,-3 2-1,-1-2 1,0-4 238,-8 1 0,-2-6 283,1 0 0,-4-1-417,3-5 1,-3-1-1,1-1-122,-5 1 0,-1-2-191,8-3 1,-4-1 0,1-1-1,3-1 91,-7 0 1,1-2 99,4-2 0,-3-2 0,0 1 0,6-1 0,6-1 0,2 1 0,-11-3 0,0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2T05:15:19.11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4656 8551 5742,'-2'-7'-3,"-1"1"1,3 6-1</inkml:trace>
  <inkml:trace contextRef="#ctx0" brushRef="#br0" timeOffset="12475">9755 6355 10508,'3'4'3276,"0"-1"-501,-3-3-2405,7-9 304,-6 7-377,6-6-11,-7 8-1,-1 1-282,-1 1 6,-2 2 114,-9 4-90,9 2 15,-18 18-48,12-3-363,-1-6 0,-1 0 284,-5 9 9,1-1-101,2-2 40,1-3-930,0 6-1039,1-4 646,1-1-391,-3-7-202,15-9 661,-10-2 299,11-3 1087,-7-2 0,3 0 0,-1-1 0</inkml:trace>
  <inkml:trace contextRef="#ctx0" brushRef="#br0" timeOffset="12674">9506 6465 15299,'11'-2'1487,"0"0"-1479,6 21 3,8 3-11,-5-5-843,8 3 737,-8-7-326,0-2-2100,7 4 1294,-2-6-549,-3 3-1490,-3-7 2457,-10-2 1,-2-1 0,-4-2 0</inkml:trace>
  <inkml:trace contextRef="#ctx0" brushRef="#br0" timeOffset="12952">10032 6410 9499,'2'6'1420,"-1"-1"828,-1-5-2248,0 0-193,57-17 68,-32 10 1,2 0 94,-2 0 0,2-1 0,-2 1 190,2 0 0,-3 1-2207,2 0 930,-10 2-451,-2 1 1568,-15 1 0,1 2 0,-3-2 0</inkml:trace>
  <inkml:trace contextRef="#ctx0" brushRef="#br0" timeOffset="13122">10156 6258 7450,'1'5'1941,"1"-1"-2124,-2-4 331,1 43-148,1-17 362,-1-2 1,1 5 0,0-2-586,1 1 1,0-1 76,0 1 1,0-1-551,1-3 0,-1 0 696,-3 0 0,0-2 0,1-2 0,-5 8 0</inkml:trace>
  <inkml:trace contextRef="#ctx0" brushRef="#br0" timeOffset="13554">9493 7101 15820,'34'12'-214,"0"0"0,-9-2 1,-2-1-465,10 0-1775,-14-2 2453,9-2 0,-13-1 0,-3-2 0</inkml:trace>
  <inkml:trace contextRef="#ctx0" brushRef="#br0" timeOffset="13752">9714 7004 9147,'8'6'3276,"-1"-1"0,-7-5-2360,0 0-395,-1 39-364,-2-13-260,1-2 1,0 4 0,-1 1 105,-1-2 0,-1 1 0,1-2-1183,-2 9 0,1-1 1132,-2 4 0,1-1-340,0-12 1,2-2-417,-2 11-453,-1 4-835,5-18 2092,1-5 0,0-7 0,1-2 0</inkml:trace>
  <inkml:trace contextRef="#ctx0" brushRef="#br0" timeOffset="14002">10045 7059 13387,'8'2'2494,"-3"0"-2272,-5-2-222,50-14-333,-28 7 1,2-1 281,7-2 1,5 0 0,-4 0-1221,-5 1 1,-2 1 997,1 0 0,-3 0-830,-9 3 427,-7 2-178,-3 0-1055,-8 1-830,-1 0 2739,-10-2 0,9 2 0,-4-1 0</inkml:trace>
  <inkml:trace contextRef="#ctx0" brushRef="#br0" timeOffset="14152">10211 6879 11975,'2'-3'3276,"0"-1"-285,0 40-2857,-2-14 1,1 2-838,0 8 0,1 1 655,-1-1 1,0-1-317,1 1 0,2-2-88,-2-8 0,1 0-332,1 5 0,0-2-2493,0 3 0,0-7 3147,-3-7 0,0-8 0,-1-3 0</inkml:trace>
  <inkml:trace contextRef="#ctx0" brushRef="#br0" timeOffset="16025">4615 6286 11762,'4'6'3276,"-2"-1"-2214,-2-5-261,0 0-605,5 0-12,-1 0-80,4 1 28,-1 2-9,6 7-123,-1-2-6,6 6-50,8 1-19,7 2 75,1-1-316,2-1 249,1-2-1831,-10-4 1820,7 1-144,-14-3-77,-2-2-547,0 0 311,-8-2-321,0 0-556,-8-2 319,-1-1 1,-1 0 0</inkml:trace>
  <inkml:trace contextRef="#ctx0" brushRef="#br0" timeOffset="16254">4891 6175 8375,'7'6'2062,"-3"-1"515,-4-5-1331,0 0-1045,-24 54-159,14-32 0,-1 0-418,0 3 1,-2 2 0,2-1 348,-2 0 1,1-2-14,3-6 1,0 0 31,-2 5 1,0 1-478,-5 9 192,5-9 0,1 0 293,-3 6 0,4-8 0,3-8 0</inkml:trace>
  <inkml:trace contextRef="#ctx0" brushRef="#br0" timeOffset="16536">5154 6299 14145,'5'3'2823,"-2"-1"-1625,-3-2-1038,36-10-160,-13 2-1639,4-1 1,1 0 465,5-5 690,-5 2 1,-1-1-232,0-2 163,-1 5 1,-3 0-2727,-13 3 278,4 4 2999,-15 1 0,0 2 0,-5 0 0</inkml:trace>
  <inkml:trace contextRef="#ctx0" brushRef="#br0" timeOffset="16897">4781 6907 8920,'8'1'3276,"-1"0"0,-7-1-1486,0 0-1790,34 19 3,-23-10-8,17 6 1,3 0-200,-3 4-240,-9-10 0,1-1-41,8 8-1063,-9-7-119,-7-3 1667,-2-2 0,-8-3 0,-1-2 0</inkml:trace>
  <inkml:trace contextRef="#ctx0" brushRef="#br0" timeOffset="17108">5043 6810 13821,'6'2'2814,"-2"-1"-1874,-4-1-643,-7 49-185,3-19-279,1-2 1,-1 6 0,1 0 232,0-2 0,1 0 1,0-1-567,1-4 1,-1-1-1,1 0 479,-1 4 1,0 1-1,0-2-70,1-1 0,0-3-315,0 12-204,1-13 0,-1-2-2168,1-2-392,1-4 955,0-10 2215,1-14 0,-1 6 0,1-6 0</inkml:trace>
  <inkml:trace contextRef="#ctx0" brushRef="#br0" timeOffset="17398">5361 6866 10302,'2'5'1280,"0"-1"1476,-2-4-2862,76-27 52,-42 14-1039,-1 1 1,7-2 0,-6 1 487,-1 0-247,-10 4 1,-2 0 359,-3 1 492,-2-4 0,-12 9 0,-3-2 0</inkml:trace>
  <inkml:trace contextRef="#ctx0" brushRef="#br0" timeOffset="17576">5527 6617 9186,'4'5'2335,"0"-1"-1313,-4-4-1022,1 41-50,1-12-124,1 2 0,1 7 1,1-4-182,-1-9 1,1-1-126,3 15 0,1-2-1337,0-5-1460,1 1 2457,-5-14 1,0-3 0,-5-13 0</inkml:trace>
  <inkml:trace contextRef="#ctx0" brushRef="#br0" timeOffset="18971">3468 11659 15918,'10'1'619,"-1"0"-163,-1 2-218,2 1 59,13 7-196,8 8-128,-9-6 0,1 2-261,-3-2 1,1 0 204,5 4 1,-1-1 12,5 2-340,-8-4 0,0-1-2488,10 2 769,-7-4 191,-5-4 1938,-16-17 0,-1 8 0,-2-8 0</inkml:trace>
  <inkml:trace contextRef="#ctx0" brushRef="#br0" timeOffset="19188">3786 11549 12428,'0'4'2090,"1"0"-1054,-24 27-227,10-6 0,-2 2-741,-2 3 1,-1 0-649,1 5 1,3-2 618,5-12 1,1 0-708,0 0 1,-1 0 667,1 1 0,-1-1-40,1 1 1,-1-1-14,1-1 0,-1 1-264,-3 5 1,1 1-317,1-3 0,1 0 7,0-2 1,0-1-2652,-1 9 26,8-20 3251,0-7 0,2-3 0,0-3 0</inkml:trace>
  <inkml:trace contextRef="#ctx0" brushRef="#br0" timeOffset="19421">3966 11659 15459,'4'2'1345,"14"-9"0,3-4-2632,6-2 1287,2-2 0,3-1-1639,-10 5 1,1 1 1558,2-1 1,1 0 35,0 0 1,1 0-171,-2 2 0,1-1 0,0 1-1165,10-4 0,0 1-260,-2 0 1,-1 2-1,-8 2 1,-3 1 1742,-5 3 0,-8 2 0,-5 1 0</inkml:trace>
  <inkml:trace contextRef="#ctx0" brushRef="#br0" timeOffset="19756">3717 12391 15300,'25'11'-37,"-1"-1"1,1 0 0,1 1 0,1-1-1,-5-2-167,6 0-425,-7-3 1,-1 0-2649,3-1 3249,-4-1 0,-10-3 0,-8-1 0</inkml:trace>
  <inkml:trace contextRef="#ctx0" brushRef="#br0" timeOffset="19954">3966 12253 13922,'0'12'1638,"-10"13"0,-3 3-885,3-1-967,1-2 0,-2 5 1,3 0 330,3-3 1,2 0 0,1 0-1757,-2 6 1,1 0 1396,-1 5 0,1-2-106,1-13 1,-1-3 462,-1 9-961,-1 4-512,1-18 1358,-1-6 0,3-5 0,-1-2 0</inkml:trace>
  <inkml:trace contextRef="#ctx0" brushRef="#br0" timeOffset="20172">4270 12322 15996,'13'-2'3066,"-2"1"-3019,10-16 1,4-5-642,-2 6 0,3 0 472,-2-1 1,5-3 0,0 1 0,-2 2-662,-2 4 1,-1 2 0,0 0 363,1-1 0,1 0 0,-3 3-679,-3 3 1,-1 2 1208,10-2 1,-13 3 0,-4 2 0</inkml:trace>
  <inkml:trace contextRef="#ctx0" brushRef="#br0" timeOffset="21497">10695 11342 13913,'-10'0'2584,"2"-1"-1032,8 1-1978,0 0 720,9 13-129,12 1-453,3 7 333,10-2-45,-6-4-37,-7-4 1,2 1 33,11 5-41,-5-3 1,0-1-175,-9-5 0,-1 0 13,0 0 1,-1-2-309,6 3-97,-14-6-392,-3-1-452,-4-1-674,-1 0-689,-2-3 2817,-1-4 0,1 3 0,-2-4 0</inkml:trace>
  <inkml:trace contextRef="#ctx0" brushRef="#br0" timeOffset="21704">10957 11259 6631,'3'7'2653,"-1"-1"623,-21 24-2939,8-10-281,-2 3 0,-1 1 1260,-1 6-1248,1 1 1,-2 1-94,7-12 0,-1 1 163,-5 10 0,1 0-464,4-10 0,1-2-341,-4 9-1679,-3 7 2094,10-20 0,1-3 1,4-8-1</inkml:trace>
  <inkml:trace contextRef="#ctx0" brushRef="#br0" timeOffset="21921">11151 11328 15439,'11'2'189,"17"-13"0,3-5-189,0 1-1093,-8 3 1,4-2 0,-2 3-229,-4 2 1,1 3 537,4-2 1,3 1 0,-2 0 55,-3 1 1,0 0-327,13-2 1,-4 0 1052,-10 4 0,-12 2 0,-5 1 0</inkml:trace>
  <inkml:trace contextRef="#ctx0" brushRef="#br0" timeOffset="22121">11399 11079 15831,'5'8'2657,"-1"-2"-2511,-4-6-283,9 59 25,-3-29 70,-2-6 1,0 4 0,1-2-949,2 5 1,-1-2-1330,1 7 1275,-2-8 1,-1-2-1871,-2-3 2914,-4 3 0,2-13 0,-2 0 0</inkml:trace>
  <inkml:trace contextRef="#ctx0" brushRef="#br0" timeOffset="22405">10764 11977 13650,'1'4'2660,"1"-2"-1470,-2-2-1199,41 19-770,-20-10 621,6 3 0,0 0-3119,-4-4 1800,1 0 245,-2-1 175,-1 0-1234,-3-2 2217,-2-1 1,-8-2 0,-1-1 0</inkml:trace>
  <inkml:trace contextRef="#ctx0" brushRef="#br0" timeOffset="22614">11026 11936 14616,'8'6'1797,"-2"-2"-1455,-6-4 170,-14 32-223,7-10-277,-2 6 0,-1 7 0,1-3-1003,2-6 1,2 0 1000,-2 2 0,0 2 1,1-2-11,-3 6 0,2-2-154,0-8 0,1 0-114,-4 12 1,1-1-1372,2-12 1,2-2 614,-1 0 0,0-2-1928,0 6-325,4-16 2960,1-4 1,1-3-1,0-2 1</inkml:trace>
  <inkml:trace contextRef="#ctx0" brushRef="#br0" timeOffset="22839">11317 12005 16175,'6'5'3108,"0"-1"-2996,-6-4 264,0 0-35,66-37-431,-46 27 1,0 0-1004,11-5 1,3-3 0,-2 2 319,-5 5 1,-1 2-867,10-3 1,0 0-1,-12 5 1,-1 0 982,7-2 1,-4 2-1,-9 2 1,-5 1 0</inkml:trace>
  <inkml:trace contextRef="#ctx0" brushRef="#br0" timeOffset="25473">9686 7971 0,'-5'-7'0,"1"1"1218,4 6 1075,0 0-1477,-18-14-1620,10 9-181,-15-10 985,16 13 0,2 1 0,2 1 0</inkml:trace>
  <inkml:trace contextRef="#ctx0" brushRef="#br0" timeOffset="26672">9520 7888 9421,'-28'-11'179,"-1"1"0,1-1 1,-8-2-1,4 2-48,10 5 1,3 1-3077,-12-2 3026,1 0 109,-3 1 161,0 1-119,7 1 1,-2 1 34,-3-1 1,-1 2-232,0-2 1,-1 1-446,0 1 0,1 0 498,6 1 1,2 0 23,-3 0 1,1 0-1126,-2 1 1,-1 0 938,-1-1 0,0 2 73,0-1 0,-3 1-162,3 1 1,-5 1-1,0 0 1,3 0 163,3 0 1,1-1 0,-2 1-162,-5 1 1,-3 1 0,0-1 0,4 1 194,-2 1 0,0 0-102,-1 0 1,-3 1 0,2 0 85,11-1 1,2-1 0,-2 1-3,-6 1 0,-3 1 0,-1 0 1,2 0-17,-3 2 1,1 0 0,0 0 13,1 0 0,-1 0 0,1 1-15,1 0 1,2-1 0,2 1 29,-2 1 0,0 1-91,3 1 0,-1 0 1,1 1 103,-4 2 1,1 1 65,4-3 0,0 2 0,1 0-61,0 1 0,1 1 105,3 0 0,-2 2 0,1 1-131,0 2 0,0 1 1,-1-1-7,1 1 1,1 0 0,-1 1 72,3-2 1,1 3 0,0-2-1,2-1-50,-5 7 1,1 1-19,5-7 1,-1 3-1,0 1 1,1-1 21,-2 5 1,2-1 0,-1 3 11,1-2 0,-1 1 0,1 2 0,0-2-27,4-6 1,1 0-1,0 0 1,-1 1 23,1 1 0,-1 2 0,1 0 1,0-1-1,2-2 12,-2 4 1,1-3-1,0 4-21,1-3 1,-1 2 0,0 3 0,1-1 0,0-1-10,0 1 1,2 0 0,0-1 0,0 3-10,0-2 0,1 2 1,0 0-1,0 0 0,1-2 2,0 1 1,0-2 0,1 0 0,1 2-21,1-3 0,0 2 1,1 1-1,0-2 1,1-3 34,0 4 1,0-4 0,1 3-35,-1-3 1,1 3 0,0-1 0,1-1-10,-1-2 0,1-2 0,1 4-9,2-1 0,0 4 0,1 2 0,1-2 1,-1-2 28,0 4 1,1-2-1,0 3-102,1-6 1,-1 2 0,2 1 0,0 0-1,0-2 72,1 0 0,1-1 1,0 0-1,0-2-2,1 2 0,0 0 0,0 1 0,0-2 0,0 1 1,1 1-1,-1-3-20,0 0 0,0-2 1,1 1 28,0 1 1,2 2 0,-1 0 0,0-1 1,0 1 0,1-1 1,0 0-1,-1-1 0,1 2 0,0-1 1,0-3 181,-1 0 0,0-3 0,2 2-168,-1-1 1,2 1-1,0 0 1,-1-1 215,2 0 0,-2-1 0,2 1-200,4 6 0,1 2 0,0-4-26,1 1 0,1 0 15,-3-4 1,1 2 0,1-1-52,-1-6 1,0 0-1,1 0 1,-1 0 32,4 7 0,0-1 0,1 1 4,1-3 1,3 1 0,-1-2 0,-3-1-5,-3-4 0,-2-2 0,0 1 1,8 6 0,0 0 0,-1-2 16,2 1 0,2-1-135,-3-4 1,3 1-1,0 0 1,-2-2 117,-2-2 0,-2-2 0,2 1 0,2 1 1,4 2 0,-1-1 0,-2-4-4,5 1 0,-1-4 6,1 0 0,0-2-3,1-1 0,1-2 4,0 0 0,0-2-3,-3-1 1,2-1-118,-9 0 1,3-1 0,0 0 0,0 0 113,-1-1 0,0 0 0,0-1 0,0 1-25,2-1 1,1 1-1,0 0 1,-1-1-14,7 0 0,-1-2 1,-3 1 22,4-1 0,-3-1 217,0 0 1,0 0-224,0-1 1,-1 0 9,-2-1 1,2 0 23,-6-1 0,4-2 0,-1 0 1,-2 0 17,-3 2 1,-2-1 0,1 0-17,3-1 1,2-1-1,0-1 1,-2 0 47,3-2 1,-1-1-1,-2 0-17,-5 3 0,-1 0 0,1 0-9,7-5 1,2 0-1,-3 0 27,4-1 0,0-3 7,-4 2 0,4-2 0,0-2 1,-2 3-176,-3 0 1,-3 2-1,2-1 93,-3 1 1,2 0 0,1-2 0,-2 1 0,-2 1-44,-1 0 1,-3 0 0,1-2 27,1 0 1,1-3 0,0 0 0,-1 1 15,1-2 0,-2 1 0,2-1 10,-3 1 0,1-1 0,1 0 0,0-2 3,-2 0 0,1-1 0,0-1 0,-1 0 0,-1 3 11,3-5 0,-2 2 1,1-2-5,-3 5 0,1-2 1,1-1-1,-1 0 1,-2 1 57,-1 0 1,-1 1-1,-1 0 1,-1 1-67,1-3 0,0 2 0,-1-2-15,0 1 0,0-1 1,-1 0-1,0 1-15,-2 0 0,0 2 0,-2-5-68,-1 0 1,-1-5 0,0-2 0,0 0-1,0 4 98,2-6 0,0 3 0,-1-4 15,-2 5 1,-2-3 0,1-1 0,-1 2 0,-1 3 33,2-2 1,-1 3-1,-2-1 29,-3-1 1,-1-3-1,-2 0 1,1 2-78,0-1 1,0 1 0,-2-2 219,0 4 1,-2-4 0,0 0 0,0 1 0,0 4-104,-1-2 1,0 4-1,-1-3-58,0 4 1,-1-3 0,0-1 0,0 1 0,1 3-27,-2-2 1,2 4-1,-1-2-13,0 1 0,0 0 0,0-1 0,0 1-21,-1-1 1,0-1 0,0 1 0,1 1 10,-2-2 0,1 0 1,-1-1 162,2 3 0,-2-2 0,1 0 1,-2-2-200,-1 0 0,0-1 1,-1-2-1,-1 2 1,1 0-117,0 3 0,1 2 1,-1 0-1,0-1 0,-1-1 140,2 2 1,-1-1 0,0 0-1,0-1 1,-1 1 0,0 2-8,-5-6 0,-2 1 0,0 1 0,0 1 0,1 4 96,-2-3 1,1 3-1,-3-1-87,1 3 1,-2-1 0,-3-1 0,1 1 0,0 2-2,3 5 0,0 2 0,0 0 0,0 1 0,0 0-11,0-1 1,-1 0 0,1 1 0,-1 0 0,0 0-88,-6-1 1,-1 0-1,1 1 1,1 1 79,-1 1 0,2 1 1,0 0 34,-1 1 1,0-1 0,0 1-36,-1 0 0,1 0 1,0 0 66,0 1 0,0 0 1,-2 0-59,0 0 1,-2-1-1,-1 1 1,-1 0 8,7 2 1,0 1 0,-1-1-1,0 1 1,1 0-47,-1-1 0,0 1 0,-1-1 0,2 1 0,-1 1 46,1 0 0,0 0 0,0 0 0,2 1 0,0 1 129,-7-2 0,2 1 0,-3 1-137,8 2 0,-2-1 0,-2 1 1,1 1-1,2-1-58,-1 1 0,2 0 0,0 0 1,-2 0 56,2 1 0,-2 0 0,0-1 0,-1 2 0,-1 1-15,-1 2 1,-1 1 0,-2 2-1,1-1 1,1 1 0,3-1-24,-4 1 1,4-1 0,-1 1 0,-3 1 46,3-1 0,-3 2 0,-2 0 0,0 1 0,3-1 0,2 0 55,0 0 1,4 1 0,0-1 0,-2 2-58,-1 1 0,-1 1 1,-2 0-1,1 1 1,2-1-98,-2 0 1,1-1-1,0 1 1,-2 1 95,7-1 1,-2 0-1,-1 1 1,0 1 0,0 0-1,0 0 1,3-1-11,-7 4 1,1 0 0,1 1 0,0-1-1,0 1 4,0-1 1,-1 1 0,1 0 0,0 1-1,1 0-15,2-1 0,0 1 0,1 1 0,1-1 0,1 0-3,2 0 1,1 0-1,2-1 1,-1 2 2,0 0 0,-1 1 0,1 0 0,1 0-53,-1 1 0,1 1 0,0-1 0,0 2 44,0-1 0,0 2 0,1-1 1,0 1-8,0 0 1,1-1 0,0 2 0,-2 3-158,4-3 0,-2 3 0,0 1 1,-1 2-1,1 0 0,0 0 1,1-1-351,1 0 1,0 0 0,1-1 0,0 1 0,0 1 0,-1 0 77,1-1 1,-2 1 0,1 0 0,0 1 0,0 0 0,1-1 0,2 0 456,0 1 0,1 1 1,1-1-1,0-1 1,2-2-1,2-5 1,-4 10-1,2-4 1,3-6-1,1 1 1,-1-1-1</inkml:trace>
  <inkml:trace contextRef="#ctx0" brushRef="#br0" timeOffset="29963">8194 4738 6775,'7'1'3184,"-2"0"-2319,-5-1 2375,0 0-3024,4 0-143,-1 0 61,4 0 26,-1-2-71,2 0-86,3-1 25,3-1-31,15-3 25,-6 2 1,1 0-573,1 0 1,3-2 729,4-1 1,7-2 0,1-1-1,-4 1-1054,-2 1 1,-3 1-1,3-2 916,-2 2 1,2-2 0,1 1-1,2-1 1,-2 0-28,1 1 1,-1-1 0,1 1 0,0 0 0,1 0-324,-4 0 0,1 0 1,0 1-1,1-1 1,0 1-1,0-1 308,1 1 1,2-1-1,-1 1 1,1-1 0,-1 1-1,0 0-225,-2 0 1,0 0 0,0 0-1,0 0 1,0 1 0,1-1 217,-3 2 0,1 0 0,0 0 1,0 1-1,0-1 0,-2 1 0,0-1-131,5 0 1,-3 1 0,0-1 0,1 0 0,1 1 125,1-1 0,1 0 1,1 0-1,0 0 0,1 1 1,-1 0-13,-1 0 0,0 0 0,0 0 0,1 1 1,-1-1-1,1 1 16,-4 0 0,-1 0 1,1 0-1,0 0 1,0 0-1,-1 0 1,1 0-1,0 0 0,-1 0 1,1 1-1,0-1 1,-1 0-1,0 0 1,0 0-32,3 0 1,0 0 0,0 0-1,-1 0 1,-1 0 0,-2 0-9,4 0 1,-2 0 0,-1 1 0,0-1 8,0 0 0,0 0 1,-1 1-1,0-1 2,-1 0 0,-1 1 1,0-1-1,0 0-6,7 0 0,-1 0 0,2 0-32,-5 0 0,0 0 0,1 0 0,-2 0-103,7-1 1,-2 1 0,0-1 98,-2 1 1,-1 0 0,-2 0-94,4 0 0,-6 0 156,2-1-435,-16 2 1604,-4 0-4150,-35-2 1913,3 3-681,-19-3 1999,0 4 1,21 0 0,-4 0 0</inkml:trace>
  <inkml:trace contextRef="#ctx0" brushRef="#br0" timeOffset="30381">9575 3067 6420,'-7'4'1638,"1"16"0,3 6-675,4-2 0,2 1-1926,-2 0 1,-1 1 0,1 3 989,3-1 0,0 2 0,1 0 1,0-2-606,-1 2 0,0-2 0,1 2 657,-1 2 1,1 1 0,0 0 0,0 0 18,0 3 1,0-1 0,0 0-17,0 2 0,0 0 1,1 5-216,-2-12 0,1 3 0,1 2 0,0 2 0,0-1 0,-1-2 0,0-2 133,0 1 0,0-3 0,0-1 0,0 1 0,0 3-212,0-1 1,1 3 0,0 1 0,0 0 0,1 0 0,-1-1 0,-1-1 169,2 4 0,-1-1 0,0-1 0,0-1 1,0-1-182,0 1 1,0-2 0,-1 1-1,1 0 103,-1-1 0,1 1 0,-1 1 1,1 0-1,-1-1-257,0 5 0,-1-1 1,1-1-1,-1 1 90,1-1 0,-1-1 0,-1 1 0,1-1 224,0-1 1,0 0-1,0 0 1,-1-1-178,1 2 0,0 0 0,-1-2 0,0-4 240,1 2 0,0-2 0,0 10 0,0-5 0,-1-14 0,-1-4 0</inkml:trace>
  <inkml:trace contextRef="#ctx0" brushRef="#br0" timeOffset="32025">9935 3163 12350,'4'-1'353,"0"0"-146,1-1 28,6-2-154,-1 0 91,7-3-99,-7 3 8,5-1 70,3-1-86,6-1-63,0 1-4,1 0-40,2 2 33,-5 0-36,9 0-14,-8 2 1,1 1 52,8-1-1054,-7 0 1,0 1 1011,3 1 45,-8 0 0,0 0 275,11-1-169,-10 1 1,0 0-245,0 0 0,0 0 208,10 2 1,-1 0-70,-5 0 1,1 0-3,12 2 0,-2 2-1327,0 3 1331,-12-4 0,1 2-51,8 4 1,0 2 49,-12-5 0,0 1-1,12 5 1,-1 0 4,0 3-1,-11-3 1,0 0-3,11 9 0,-12-9 0,0 3-271,3 5 0,-1 1 269,3-2 1,0 1 4,-1 3 0,1 1-5,4 1 1,-3-2-4,-12-10 1,0 1 3,8 10 0,-1 1 1078,2 4-1097,-1-1 1,-1 2 19,-1-2-9,-3-1 1,0 0 2,-3-4 327,3 7-324,-8-14 0,0 0 9,4 9-6,2 3-8,-5-11 5,-5-12 1521,-1 1-1400,-2-6 1291,-1-1-4686,-1 0 0,-5-4 3187,0 0 1,-1-1 0,2 1 0</inkml:trace>
  <inkml:trace contextRef="#ctx0" brushRef="#br0" timeOffset="33127">10322 3592 8052,'7'1'3144,"-1"1"-2371,-6-2 908,0 0-1717,4-5 117,0 8-17,4-1 177,4 20-210,0 7-854,2 3 750,-2 0 31,-1-1-28,-3-9-227,2 5-1079,-4-8-978,-3-5 775,0-2 1579,-2-6 0,-1-5 0,0-1 0</inkml:trace>
  <inkml:trace contextRef="#ctx0" brushRef="#br0" timeOffset="34197">9175 3288 6445,'6'3'3276,"-2"0"-1465,-4-3-1595,-8-2 64,-2 2-106,-6-1-4,2 0-97,1 2 17,0 1 11,-2 2-12,-2 2 85,-11 5 25,-5 3-520,-1 1 538,1 1 88,0 0-179,8-4-123,-6 4 11,3-1 100,0 3-105,0 0-9,3 2 0,1 6 3,5-4 5,-6 8 41,13-14 0,0 1 49,-1 2 0,0 0-66,0-1 0,0 2 241,-2 5 0,1 0-219,-3 6-447,6-9 0,1-1 393,-3 11 6,1 2-12,3 0 1,0 3-605,3-14 1,0 0 609,-2 13 0,0 1-24,4-8 1,0-3 23,1-6 0,0 0 0,0 5 0,0 0 18,1-4 0,1 0-3,-1-2 1,1 1-342,-2 18 494,2-7-143,0-2-78,1-8 652,0 4-750,1-4 593,5 0-1100,-2-4-1905,4-4 1079,-5-11 1730,2 0 0,-4-2 0,2 0 1</inkml:trace>
  <inkml:trace contextRef="#ctx0" brushRef="#br0" timeOffset="35197">11082 2666 9561,'1'4'3276,"0"-1"-4915,-6 19 1,-2 6-162,1-2 1800,-2 7 0,-1 1 608,5-13 0,-1-2-743,1 5 0,-1 0-282,-2 14-626,4-17 0,-1-3-452,0-6 1716,-5 0 0,5-9 0,-1-2 1</inkml:trace>
  <inkml:trace contextRef="#ctx0" brushRef="#br0" timeOffset="35375">10916 2763 6445,'5'4'1397,"-1"0"511,-4-4-1908,42 22-3,-20-12-532,1 0 0,5 3 1,-2-3-1606,11 0 1415,-14-4 0,-2-1-1481,3-2 2451,-11-2 1,-7-1-1,-1 0 1</inkml:trace>
  <inkml:trace contextRef="#ctx0" brushRef="#br0" timeOffset="35548">11261 2735 8097,'25'-6'809,"0"-1"0,6 1-882,-6-5 1,-1-2-458,-1 0-116,-2 2-1637,-3-1 2283,-5-2 0,-6 7 0,-2-2 0</inkml:trace>
  <inkml:trace contextRef="#ctx0" brushRef="#br0" timeOffset="35730">11275 2583 8034,'5'1'2394,"-1"0"-1170,-4-1-1087,7 31-87,-2-16 2,1 5 0,2 1-91,9 5-123,-1-8-565,-1-1 0,-1-2-70,4 2-2480,6 7 3281,-13-13 1,-2-1-1,-8-7 1</inkml:trace>
  <inkml:trace contextRef="#ctx0" brushRef="#br0" timeOffset="35959">11151 3094 9368,'3'7'1669,"0"-2"-1669,-3-5 0,0 0-675,50 19 11,-30-14 153,10 6 0,-1-3 511,-7-13 0,-12 4 0,2-4 0</inkml:trace>
  <inkml:trace contextRef="#ctx0" brushRef="#br0" timeOffset="36126">11358 3025 7761,'4'10'1638,"-6"16"0,-3 4-616,-1-4-1764,0-2 1,-1 5 0,1-3 738,-1 7-34,2-12 1,0 0 557,-2 15-2613,-2-1 586,2-8 1250,1-7 1,5-17-1,1-2 1</inkml:trace>
  <inkml:trace contextRef="#ctx0" brushRef="#br0" timeOffset="36308">11551 3094 8917,'8'4'1518,"-1"-1"-1650,13-12 1,2-4-1689,-5 4 1163,5-5 1,0 1-164,-2 2 1,-17 5 0,10 0 0</inkml:trace>
  <inkml:trace contextRef="#ctx0" brushRef="#br0" timeOffset="36476">11551 2956 2020,'5'4'3276,"-2"-1"-465,-3 33-2612,-1-17-196,1 5 0,0 1 310,0-2-386,3 1 1197,1-1-3745,9 9 1162,-4-15 1640,8 4 1,-11-18 0,0-2 0</inkml:trace>
  <inkml:trace contextRef="#ctx0" brushRef="#br0" timeOffset="36933">12173 3012 9777,'5'8'3276,"-1"-2"-2021,-4-6-533,0 0-669,-16-38 29,7 20 34,-4-10 0,-1-3-78,4 7 0,0 1-1212,2 3 0,-1 0 1174,0-5 0,0 1-6,1-3-1475,0 0 1481,0 1-199,-2-10 190,-2 4 1,1 1 16,2 8 46,2 10-54,3 5-62,-1 1-126,4 6 1371,-2 2-1183,0 2 1788,-8 14-1785,1 0-3,-11 10-3,10 3-148,-9-1-1200,13-2 213,-3-7-2139,5-7 0,2-5 3170,0-2 0,3-4 0,0-2 0</inkml:trace>
  <inkml:trace contextRef="#ctx0" brushRef="#br0" timeOffset="37108">12021 2556 12134,'7'6'2401,"-1"0"-1920,-6-6-150,41-3-589,-19 1-1381,10 0 1,0 1-1639,-7 0 617,4 1 2307,-10 4 1,-10-3 0,0 2 0</inkml:trace>
  <inkml:trace contextRef="#ctx0" brushRef="#br0" timeOffset="37809">12588 2901 10527,'4'5'3276,"-1"-1"-1665,-3-4-1628,-6-39 17,0 18-1383,-3-11 0,-2-2 1453,-3 5 424,4 9 0,-1 0-374,-1-1 0,0 0-121,0-2 0,-1 0-898,0 0 1,1 1 857,0 1 1,1 1-48,1 2 0,0 2-235,-5-9 189,-3-4 857,6 8-919,4 5 199,2 4-3,4 4 2515,2 7-3044,0 0 840,-1 9-14,1 10-235,0 4-26,0 7 9,-3 5-94,-4-13 0,-1-1-391,5 14-454,-7-16 1,1-2-423,7-5-215,-9 0 1531,2-7 0,4-2 0,0-1 0</inkml:trace>
  <inkml:trace contextRef="#ctx0" brushRef="#br0" timeOffset="37961">12353 2418 12546,'3'2'3114,"0"1"-2982,-3-3-104,47 3-409,-20-1 64,4 0 1,3 0-1323,-7 0 1,-2 0 1228,7 2 1,3 1 0,-25-3 0</inkml:trace>
  <inkml:trace contextRef="#ctx0" brushRef="#br0" timeOffset="38560">12436 3647 8282,'5'1'792,"-1"0"-792,-4-1 0,0 0 0</inkml:trace>
  <inkml:trace contextRef="#ctx0" brushRef="#br0" timeOffset="43262">11911 2542 12521,'-16'0'728,"2"3"-403,10 8-207,-2 3 72,-1 3-109,-2 1 1,-2 1 88,-9 14-875,7-13 1,1 0 698,-8 7-129,4-5-254,6-8-2888,-2 6 3116,9-14 0,0 1 0,3-6 0</inkml:trace>
  <inkml:trace contextRef="#ctx0" brushRef="#br0" timeOffset="43478">11883 2556 12302,'8'6'1636,"-3"0"-1347,-5-6-21,0 0-2736,42-8 2468,-17 2-63,5 0 0,1 0-2185,3-2 2150,-1 1-19,0 1-1139,-4 1 833,-2 1-2114,9 0-616,-12 1 1109,1 0 2307,-15-2 1,-9 4 0,0-1-1</inkml:trace>
  <inkml:trace contextRef="#ctx0" brushRef="#br0" timeOffset="43712">12353 2362 8800,'2'8'3276,"-1"-2"-2168,-1-6-513,0 0-209,-32 41-467,14-10-1558,-2-3 1,1 1 493,5 4 949,7-11-1278,2-3 223,1-3-186,1-2 1437,0-2 0,2-6 0,0-1 0</inkml:trace>
  <inkml:trace contextRef="#ctx0" brushRef="#br0" timeOffset="43879">12353 2445 3909,'7'4'2302,"-1"0"-1218,13-3 0,5-2-1084,5 1-6,-3-1 1,6 0 0,1-2-897,2 0 0,1-2 0,-2 1 337,2-1 0,0 1-101,-6-1 1,2 0-1,-8 2 925,-9 0 0,-8 1 0,-4 2 1</inkml:trace>
  <inkml:trace contextRef="#ctx0" brushRef="#br0" timeOffset="45397">7517 3619 6929,'6'1'3276,"-1"-1"0,-5 0-2486,-16 45-146,4-12-1835,0-3 0,1 1 1298,-4 2-2258,-1-1 2145,4-10-123,1-2 1,-1 1-2348,-4 5 1042,1-1-1464,2-8 835,10-13 2063,-3-1 0,4-3 0,0 0 0</inkml:trace>
  <inkml:trace contextRef="#ctx0" brushRef="#br0" timeOffset="45612">7282 3757 8382,'-1'-3'3276,"0"0"-1057,1 3-2141,48 31-3355,-25-19 2404,7 5 1,1 1-609,-1-8 1246,-9-3-585,6 0 95,-16-5-129,0 0-129,-6-2 1145,-1 0-2889,-1-1 2727,-1-2 0,-1 1 0,0-1 0</inkml:trace>
  <inkml:trace contextRef="#ctx0" brushRef="#br0" timeOffset="45811">7600 3758 10608,'4'3'2305,"-1"0"-2161,14-8 0,5-3-1016,0-1 859,5-1 0,2 0-43,-9 2 0,0 0 1,2-1 1,-1 0-209,14-5-813,-6 1 365,-24 10-155,-2 1 866,-12 8 0,7-5 0,-7 5 0</inkml:trace>
  <inkml:trace contextRef="#ctx0" brushRef="#br0" timeOffset="46098">7309 4296 14330,'37'8'5,"0"0"1,-10-3 0,1 1 0,-4-2-990,8-1 181,2 0-1457,-12-4 818,-16-1-1657,-1-1 3099,-4-4 0,0 3 0,-1 0 0</inkml:trace>
  <inkml:trace contextRef="#ctx0" brushRef="#br0" timeOffset="46329">7572 4117 11188,'6'2'2426,"-1"0"-1788,-5-2-235,-1 46-1242,-1-21 1018,1 5 0,-1 3 77,-2-10 0,0 0-92,-4 10 0,1 0-164,1-6 0,-1 0-23,-1 11 1,0-4-39,2-4-330,3-6 1,0-1-2887,1 1 1275,1 0 1237,5-17 0,-3-7 0,3-1 0</inkml:trace>
  <inkml:trace contextRef="#ctx0" brushRef="#br0" timeOffset="46631">7821 4186 8884,'7'0'3276,"-2"0"-1758,-5 0-717,0 0-855,42-14 54,-23 7-475,7-3 0,0 1 430,-6 1 9,-2 0 231,-1 0-209,2-1-1275,-6-1 130,-2 2-423,-6 1 1582,-10 3 0,4 2 0,-4 0 0</inkml:trace>
  <inkml:trace contextRef="#ctx0" brushRef="#br0" timeOffset="46829">7904 4048 8900,'-5'-8'2960,"2"2"-1983,3 6 718,13 40-1690,-6-20-340,2 6 0,-1 1 335,-1-4-87,-1-2 79,-1-2-991,1 3-2278,-3-10 1520,1 0 1757,-4-13 0,0 0 0,0-2 0</inkml:trace>
  <inkml:trace contextRef="#ctx0" brushRef="#br0" timeOffset="48483">6467 3260 9959,'3'6'2299,"-1"0"-1748,-2-6 875,0 0-1194,1-3-16,-1 2 338,2-2-484,0 7-33,2 1 8,4 5-40,1 3 57,-4 4-61,9 3 1,3 5 0,-4 4 1,-1 1-403,6-1 0,0 1 398,-1 5 1,-3-2-7,-1-2-11,-6-13 1,0 0 18,4 11-22,-4-10 22,1 2 0,-5-11-36,0-3-1,-8-3-8,11-1 666,-10-2-985,10 0 132,-12-3 33,-1-2 138,-9-3-65,1-3 126,-4-2-3193,-8-5 3274,6 4 25,-4-2-2293,10 7 2240,4 2 126,3 2 26,2 1-186,2 2-19,2 1 1865,2 0-1669,5 10-89,2-1-34,7 10 3203,-1-4-3104,3 0-136,1-2 87,15 5-14,-12-8-692,11 2 726,-18-10 17,-1-1 176,7-7-185,-4-1-3184,13-16 3033,-12 3 11,-1-11-275,1 6 264,-10-1-12,6-1-155,-9 7 1,-2 0-30,1-11-72,-4 6 1,-2 0-27,-2-1-98,-5-6-165,1 15-306,0 4-506,1 2 138,0 2-519,1 2 1750,-1 0 0,5 4 0,0 0 0</inkml:trace>
  <inkml:trace contextRef="#ctx0" brushRef="#br0" timeOffset="49166">6964 2984 7232,'6'1'3276,"-2"1"-235,-4-2-1974,13 16-754,-5-1-68,4 8 0,0 2-3522,2 9 2871,-5-11 0,0 2 433,1 2 0,-1-2 141,-2-5 1,0-1-169,2 6 0,1-1-2090,1 6 2082,0-4-1,-2-4-72,0 0 75,-4-8 2085,1-1-2132,-10-10 102,10-1-472,-10-8 3252,4-2-3361,2-7-755,-9-1 0,-3-4 462,1-4 1,0-1 710,-2 1 1,-1-1-374,-1 1 0,-2-1 0,3 3 851,-4-6 169,1 4 1,1 2 57,3 7 251,-2 0-307,7 10-126,0 1 68,0 4-206,0 3 214,-10 12-200,3 1-149,0 2 0,0 1-136,-2 6-41,3-4 1,1 0-426,1-1 332,-1 4-1505,5-10-10,2-5 128,0-2 1521,2-11 0,1 3 0,0-5 0</inkml:trace>
  <inkml:trace contextRef="#ctx0" brushRef="#br0" timeOffset="49330">6909 2998 2941,'11'5'3276,"-2"0"0,-9-5-1139,0 0-1361,46 3-751,-12-1-529,-6 0 1,4-1-1,-3 1 425,-4-1 1,0 0-205,4 1 1,-1-1 259,9 2-1288,-4 0-1568,-5 0 2879,-1 1 0,-14-2 0,-1 0 0</inkml:trace>
  <inkml:trace contextRef="#ctx0" brushRef="#br0" timeOffset="50599">8733 4890 13860,'4'0'2621,"-1"0"-194,-3 0-2127,29 33-1940,-9-10 1708,2 2 1,0 2-919,-8-9 0,0 0 866,-1 0 1,2 2-15,1 3 0,3 2 0,0-1-203,-1-4 1,-1-1-1,1 0 163,3 4 1,1 1 0,-1-2-2,7 0 0,-1-4-7,-5-6 0,0-3-15,3 0 1,1-2-19,1 0 1,3-3-315,-1-2 1,5-2 0,2-2-1,0 0 151,-5-3 0,2-1 0,-1 0 0,1-1 1,0 0-126,-1 2 1,0 1-1,0-1 1,0-1 0,0-1-290,1-2 1,2-3-1,-1 0 1,-3 0 0,-4 1-984,2-3 1,-3 1-1,4-4 1,-4 1 1528,-7-8 0,-11 13 0,-5 0 0</inkml:trace>
  <inkml:trace contextRef="#ctx0" brushRef="#br0" timeOffset="51100">11026 4434 10166,'5'6'3139,"-2"-2"-2240,-3-4 938,0 0-1431,43 37-3131,-23-12 2842,-4-8 1,4 3 0,-4 2 114,-3 8 1,-5 3-348,-4 1 0,-2 2 0,0-1 166,-1-5 0,0-1 1,-2 0 17,-2 8 0,-1 0 0,-4-4 86,-3-4 1,-3-3-1027,-1 1 1,-2-1 994,-1-2 1,-4 2-40,1-6 1,-4 2-1,-2 0 1,-1-1-533,-3 1 1,-2-1-1,0 0 1,-1 0 334,3 1 0,-1-1 0,0 1 0,-1-2-486,3-4 1,-3 1 0,0-2 0,3 0-1,4-3-1041,-2 3 1,1-2 1421,-3-1 1,-2-1 0,6-1-1,5 1 1,-10-2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2T05:16:23.83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9548 2169 11773,'7'4'1395,"-1"-1"-944,-6-3 1697,0 0-1838,8 1-310,-5-2-75,3-3 5,3-2-73,-4-5-131,11-1 61,-4-2-322,3-1 499,1-2 70,1-5 10,5 2-317,0 2 427,-2 8-154,-1 7 42,-10 5 332,3 2-161,3 13-138,4 6-75,0 1-98,0 1 0,-4-9 101,10 1 78,-4-7-56,-2-4 1,3-3 63,4-7 1,0-3-55,-4 3 0,1-2-1661,4-4 0,0-2 1674,2-6-48,-1-1 190,-1-1-168,-9 7 1,1-1-1179,-1 0 0,-1 0 1133,1 1 1,-1 1 22,11-8 62,-12 10 70,-1 3-43,-2 4-10,-1 1 2691,7 8-2479,5 9-240,1 3-134,2 6 27,-6-5 64,-5-7 1,0 1 28,9 4-23,-4-4 0,2-3 99,4-5 0,1-3-110,-5-1 0,0-1 1241,6-3 0,-1-3-1235,6-9 9,-16 5 0,-1 0-17,1-1 1,-1-1 15,1-1 0,0 0-1529,-1-2 0,1 1 1491,-1-2 0,1 1-2,-1-1 1,0 0-403,7-6 1,-1 1 371,-6 5 0,0 1-180,8-6 0,0 3 233,0 2 691,8 4-212,-4 26-132,-5 0 859,-9 0 1,-1 3-1171,1 3 1,-1 0-37,-2-4 0,1 0-21,9 10 0,3 0 35,5-7 0,0-2-186,-5-3 0,1-1 168,4-2 0,2-4-93,-6-8 1,0-4-56,-6 1 1,1-1 99,7-3 0,-1-2 4,-7 0 1,-1-1-2,0-1 0,1-1-3,8-9 1,1-1 28,-8 6 1,1-1 20,5-6 1,1-1-27,0 2 0,-1 0-38,-8 7 0,2 0-35,8-6 1,3 3 140,-9 10 1,0 4 116,15-3 11,-3 13 126,-17 15-192,5-2-60,-3 7-3,-4-11 1,1 0-7,0-1 1,-1 0-33,1 0 1,0-1-2,0-2 0,2-2 25,1-3 0,0-2-25,12 2-18,-3-6 0,0-2-44,5-4-64,-4-4 0,-2-2 101,-10 3 0,-2-1 367,6-3 0,-1-2-390,-5 3 1,-2 0 28,2-2 1,-1 1-2,0-1 0,0 1 2,0-1 0,1 1-100,3-3 1,0 0-1278,-1 5 1,-1 1 1456,15-8 16,-10 12 546,-4 17-467,-5 1-78,6 10 265,-4 0-341,0 3-5,-3-6 1,1 1-61,7 9 42,-6-10 1,1 0 19,3-2 0,0-2 0,10 6-153,-4-8 1,2-1 470,2-4-873,1-6 1,0-3 181,0-5 1316,-1-4 0,-1-2-1131,0-8 98,-10 6 1,1-1-54,1-4 0,1 1 77,0 0 1,1 0-96,-1 0 1,0 2 249,-3 4 1,0 3 481,8 5-109,-9 9-39,4 9 61,-7 8 867,-1 7-1230,-4-4 1,1 2-118,-2-7 1,0 1-290,2 7 1,1-1 329,8 7-42,3-4 2,3-5 29,6-6 98,-4-10 1,5-4-177,-5-4 0,1-2 1,1-2-703,0 1 1,0-1 0,1-1 545,1-3 0,1-2 0,-1-2-819,0-3 0,0-3 0,-3 1-620,2-1 1,-1-1 1229,-4-2 0,1-1 0,-5 2 1,-1 0-1,-5-4 0</inkml:trace>
  <inkml:trace contextRef="#ctx0" brushRef="#br0" timeOffset="962">14895 1768 11784,'7'4'1221,"-1"-1"-958,-6-3 1023,0 0-1135,3 44-1135,0-21 1,0 2 1012,1 11 1,0 1-30,1-6 0,0-1-53,1-1 0,0 1-1154,0-1 0,0 0 1166,0-1 1,0 0-229,-1-5 0,-1-1-451,1 5-2408,2-1 180,-2-10 2948,1-3 0,-4-10 0,0-3 0</inkml:trace>
  <inkml:trace contextRef="#ctx0" brushRef="#br0" timeOffset="1235">15268 2003 13997,'3'9'871,"-9"15"0,-3 2-880,4-7-79,-5 11 0,4 0-794,19-3 434,-4-6 78,12-5-235,-1-18 605,-5-3 183,6-13 231,-11 3-3565,-2-6 3467,-6 6 31,-2 2-176,-4 0-98,-5-4-84,-2 5-670,-8-3-2596,4 8 340,2 2 2937,5 3 0,7 2 0,1 0 0</inkml:trace>
  <inkml:trace contextRef="#ctx0" brushRef="#br0" timeOffset="1696">15669 1989 10390,'9'-5'3276,"-2"0"-1962,-7 5 2,0 0-1187,-56 11-129,35-1-2,-11-1 1,2 3-184,17 12 34,7-5-107,1 3-347,10-3-36,5-6 426,1-2 117,3-6 30,2-10-18,-3-2 86,9-13-3,-9 5-14,8-11 9,-10 12-90,3 0 0,-7 8 98,0 4 36,0 1 45,0 1 250,5 10-3508,-1 11 3214,12 4-37,-7 8-373,-1-11 0,1-1 373,4 12-135,-6-11 0,-1 0 35,-1-2 1,-2-1 202,5 11 110,-3-2 162,-8-13 9,-10-10-384,-2-3 2144,-17-9-2349,9-8-173,-4-4 110,13-6 32,6 6 1184,5 0-1048,1 1 449,4 1-584,8-2-3042,0 3 0,1 2 1273,-4 5 2004,-7 5 0,-4 2 0,-1 2 0</inkml:trace>
  <inkml:trace contextRef="#ctx0" brushRef="#br0" timeOffset="1895">15158 2694 11087,'34'-10'187,"0"0"1,-4 0-1,2 0 1,1-1-412,-3 1 1,1-1 0,0 1 0,-1-1-813,4 0 1,-1-1 0,0 1 473,-4 1 1,1 0-1,-1 0 1,-3 1 561,2 0 0,-4 0 0,2 1 0,-4-1 0</inkml:trace>
  <inkml:trace contextRef="#ctx0" brushRef="#br0" timeOffset="2074">15213 2804 13404,'7'3'1464,"-1"-2"-794,22-2 1,7-3-575,-12 1 1,0-1-810,9 0 0,5-1 0,0-1 617,-7 0 1,0 0 0,0-1 0,-2 0-998,4 0 1,-2 0 0,2 0 374,-2 1 0,2-1 0,0 0 1,-2 1 717,4-1 0,0 2 0,-5 0 0,-4 0 0,-2 1 0,2 0 0,-1 1 0</inkml:trace>
  <inkml:trace contextRef="#ctx0" brushRef="#br0" timeOffset="6880">11165 14104 7450,'26'-2'1638,"1"0"0,11-1-1075,-5 1 0,1-1-1357,-10 1 1,0 1 1006,3-2 0,0 0-1261,5-1 0,0 0 1245,4-1 1,0-1-94,-11 3 1,0-1 0,4-1-353,6-1 1,6 0-1,0-1 1,-4 1 207,-4 1 1,-3 0 0,2 0-321,4-1 0,2 0 0,0 0 0,-7 1 22,0 0 1,-4 1-250,-3 2 1,-1-1-565,12 0-1036,-16 1 2187,-25 7 0,2-4 0,-11 4 0</inkml:trace>
  <inkml:trace contextRef="#ctx0" brushRef="#br0" timeOffset="7097">11054 14132 10603,'-8'-5'3276,"2"0"-1691,6 5-1106,0 0-3756,73-16 2972,-46 10 0,2 1 76,-1-1 1,5-1 0,1-1 0,-3 2 383,2 0 0,-1 0 0,2 0-368,-2 0 0,2-1 0,3 1 0,-2-1 0,0 1 213,0-1 0,-2 1 0,2 0 0,2-1-149,-4 1 1,2-1-1,2 1 1,2-1 0,-1 0-1,-1 0 1,-2 1-37,0 0 0,-1 0 0,-1 1 1,0-1-1,0 1 0,0 0-59,0-1 1,0 1 0,0-1 0,0 1 0,-1 0 0,-1 0-157,2 0 1,0 0 0,-1 0 0,-1 1-1,-4 0-478,3 0 1,-4 1 0,0-1 877,12 0 0,-4-1 0,1 1 0,-6 0 0</inkml:trace>
  <inkml:trace contextRef="#ctx0" brushRef="#br0" timeOffset="9865">15890 13870 12924,'4'0'922,"-2"1"-922,-2-1 45,44-1-2014,-8-3 2032,-11 2 1,4 0 0,-1 0-891,8-3 1,1-1 828,-9 1 1,0 1 0,2-1-3,1 0 0,0 0 0,6-1-25,-5 1 1,4-1 0,3 0 0,0 0 0,-1 1 0,-3-1-454,3 1 0,-4 0 0,1 0 0,3 0 352,-3 0 1,4-1 0,1 1 0,0-1 0,-1 1 0,-3 1-531,-2 1 1,-1 0-1,-1 0 1,-1 0 0,-3 1-438,6-1 1,-2 1 0,1-1 934,1 2 0,3-1 0,-3 0 0,-6 1 0,5 0 0,3 1 0</inkml:trace>
  <inkml:trace contextRef="#ctx0" brushRef="#br0" timeOffset="10015">17369 14049 6857,'1'7'-356,"0"-2"0,-1-5 1</inkml:trace>
  <inkml:trace contextRef="#ctx0" brushRef="#br0" timeOffset="18551">22509 13690 10749,'27'-5'535,"-3"0"1,8-1 0,2 0 0,-6 1-116,0 2 0,1 0-1076,1 0 1,6-1-1,2-1 1,0 1 0,-6 1 615,-2 2 1,-3 0 0,0 1 24,8-1 0,1 1 1,-1 0 11,-8-1 0,0 1 0,0 1-45,4-2 1,2 1 0,1 1-799,0-1 0,0 1 0,0 0-223,-4-1 1,1 1 0,-3-1-571,6 1 1,-4 1 1640,-5-2 0,-12 0 0,-8 0 1</inkml:trace>
  <inkml:trace contextRef="#ctx0" brushRef="#br0" timeOffset="18751">22177 13883 7707,'32'1'6,"0"0"0,0-1 0,-1 1 0,3-1 0,-2 1 0,3-2 135,-1-1 1,3 0 0,2-1 0,-1 1 0,-3-1-378,-4 1 1,-3 0 0,0 0 0,3-1 202,0 1 1,2 0 0,1 0-1,0 0 1,0 0-180,-1 0 0,-1 0 1,1 1-1,0 0 0,2-1-285,-3 1 0,2 0 0,1 0 0,-1 0 0,0-1 1,-2 1-67,9 0 1,-3 0 0,1-1 0,-1 1 575,-4 0 0,2 0 0,-1 0 0,-4 0 1,-7 0-1,10 0 0,-5-1 0</inkml:trace>
  <inkml:trace contextRef="#ctx0" brushRef="#br0" timeOffset="24586">18819 17613 7506,'-4'0'2724,"1"-1"-352,3 1-2814,-2 0 456,19 2-650,-7-2 67,10 2 1,4 0 241,6-1-279,-7 0 1,2-1 605,5 0 0,3-2 0,-5 1 0,9 0 0,-2-1 0,0 0 0</inkml:trace>
  <inkml:trace contextRef="#ctx0" brushRef="#br0" timeOffset="26136">17838 14436 7554,'7'0'1906,"-1"0"-2074,-6 0 1400,1 40-806,0-7-972,0 2 1,1 5 750,-1-6 0,0 3 0,0-2-921,0-4 1,0-1-1,0 2 765,0 0 1,0 1 0,0 2 0,0 0-34,0-5 0,0 1 1,0 0-1,0 2 0,0 1-6,0 2 1,0 3 0,-1 1 0,1 0 0,0 0 0,0-2-338,-1-4 1,1-2-1,0-1 1,-1 1-1,1 1 1,0 1 314,-1-1 0,1 3 1,0 0-1,-1 1 1,1 0-1,0-2 1,-1-2-1,1-3-401,0 4 0,-1-3 0,1-1 0,0 1 411,0 0 1,0 1-1,0 0 1,0 1-1,-1-2-101,1 3 1,-2 0 0,1 0 0,1-1-212,2-2 0,1 1 1,0-1-1,-1 0 260,-2 9 0,0-1 0,1-1 174,2-7 1,2-1-1,-1-2-334,-1 5 0,-1-3-37,-1-9 1,1-1 615,0 3 0,-1-2-2381,1-1 2016,-1-14 0,-1-1 0,-1-8 0</inkml:trace>
  <inkml:trace contextRef="#ctx0" brushRef="#br0" timeOffset="26886">17313 15817 7520,'3'3'2075,"-1"-2"-1549,35-12-25,-12 5-650,3-2 1,4-1 643,2 2 1,3 0-1417,-5 2 0,1-1 1,0 1 971,2-1 0,-1 1 1,3-1-17,-5 2 1,2 0 0,0 0 0,1 0 0,-4 1-548,8-1 1,-3 1-1,2 0 512,-8 0 0,2 0 0,1 1 0,-1 0 0,-2 0-263,1 0 1,-1 0 0,-1 1 0,3 0 224,3-1 0,2 1 0,2 0 0,0 0 0,0 1-244,-5-1 0,0 1 0,1-1 1,0 1-1,-1 0 0,1-1 197,0 1 0,-1 0 0,1-1 0,0 1 1,-1 0-1,1 0-7,3-1 1,1 1 0,-1 0 0,-1 0 0,0 1-159,-1-1 1,0 0 0,-1 1 0,-1-1 0,-1 0 48,-1 1 0,-2-1 0,0 0 0,3 1 201,0 0 0,4 0 0,2 0 0,-1 0 0,-4 0 0,-5-1 0,8 1 0,-4 0 0,-1 1 0,1-1 0,-1 0 0</inkml:trace>
  <inkml:trace contextRef="#ctx0" brushRef="#br0" timeOffset="28187">18170 16688 6574,'2'8'490,"0"-2"-482,-2-6 3268,0 0-2150,0-4-852,-4-6-120,1-2-20,-9-5 20,9-8-98,-10-8-2415,10-3 2296,-1 16 0,0 1-155,-1-13-355,1-3 482,3 15 0,0 0-14,0 0 0,0-3-100,1-11 1,0-4 130,1 10 1,0-2-1,0-1 1,1 2-437,-1-4 1,0 1 0,1-3 532,1 5 1,0-2 0,1-2-1,-1 3 1,1 2-676,0 1 1,0 2 0,1 0 678,1-9 0,1-1 0,0-1-9,0 9 0,0-1 0,1 0 1,1-2-97,1-2 0,1-3 1,0 0-1,1 0 1,0 2 100,0 4 1,-1 1-1,1 0 1,0 0-1,0 0-175,2-6 1,0-1 0,0 0 0,1 2 0,-1 3 238,5-2 1,0 4 0,-1 1-51,0-2 1,0 1 0,0 1 32,0 0 0,1 1 0,1 0-47,0 1 0,1 0 0,2 0 0,2-1-41,0 3 0,2-1 0,1 0 0,0 1 0,-1 1 52,1-3 0,0 2 0,0-1 0,2 1-34,-2 3 0,2 0 0,1 0 0,0 1 0,-1 1 0,-3 2-25,5-2 1,-3 3 0,1 0-11,0 0 1,0 0 0,2-1 0,0 1-162,0 1 1,1 0 0,1 0 0,2 0-62,-5 2 1,3-1 0,0 1 0,0-1 0,0 1 0,-1 0 208,1 0 0,-1 0 1,0 0-1,0 1 1,0-1 18,-1 1 0,2 0 0,0-1 0,-1 1 0,-2 1 0,-2 2-86,5-3 0,-2 2 1,-2 1-41,1 0 0,-2-1 0,1 2-50,-3 0 1,-1 1 0,1-1 204,3 0 0,1 1 0,-4 0 0,-6 2 0,0 0 0,0 0 0,1 0 0</inkml:trace>
  <inkml:trace contextRef="#ctx0" brushRef="#br0" timeOffset="28938">18101 15679 7778,'-2'-6'1405,"0"1"-164,2 5-43,-2-9-851,1 6 294,-2-6-394,2 9 103,-1 0-350,1 3 317,4 4-45,-5 3-228,14 5-38,-4 6 36,15 8-50,-8-4-107,4 3-272,-12-18-283,-6 0-2607,9-5 3105,-11-3 0,10 0 0,-8-2 1</inkml:trace>
  <inkml:trace contextRef="#ctx0" brushRef="#br0" timeOffset="29156">18308 15997 8516,'4'3'1639,"-1"-1"655,-3-2-2210,8 35-84,-4-13-184,3 10 1,0 3-890,-1-7 1,0 0 539,-1-5 1,0 0 532,-3 8 0,0-4 0,-1-12 0,-6 5 0</inkml:trace>
  <inkml:trace contextRef="#ctx0" brushRef="#br0" timeOffset="32124">18225 15804 9841,'5'-7'2389,"-2"2"-1997,-6 2-76,2 2-92,0 0-123,0-1 132,-1 0 16,1-6-282,-1 2 114,1-7 8,1 5-52,-1-3 346,1-5-122,0 1-119,1-4 12,-1 5-100,2-2-10,0 3 7,2-15-20,-2 6-87,2-4 56,-1 6 2,-1 4-2,1 1-39,0-1 78,3-7 57,1-5-7,-1 3-19,3-7-67,-5 16 92,2-6 76,-1 1-87,4-8-314,-3 4 146,2-2 235,-2 4-151,-1 6-42,2-4 42,-3 7-386,0 0 386,0 1 8,1 1-8,-1 0-47,1 2 52,3-6 68,-2 3 255,9-14-364,3 1-1,-1 2-5,0-5 39,0 16-13,5-16 10,4 9-212,-3-3 283,-6 8-104,0-1-59,-4 4 16,5-3 398,3-1-323,-3 3 0,1 0-46,12-8-436,-6 5 1,-2 0 485,0 3-1,-3 2 0,1-1-13,12-5-28,0 0-30,1 1 75,-17 9 214,6-2-219,1-1-4,3-2-1332,1 1 1335,-2 0-2,0 1-37,-8 3 798,5-1-756,-5 0 3,-5 3-11,6-3 11,-10 5-14,5-3-48,-6 3 1525,1 0-1449,0 0-28,0 0 14,-1 0 6,-2 1 30,-4 2 686,-2 0-722,-5 0-61,1 0-62,-17 3 153,8 0-30,-17 3-8,-3 4-26,5-2-1327,7-2 1,2-1 1360,5 2-200,-9 1 200,5 0-64,-5 6 2,3-4 0,0 1 9,-5 6 14,4-4 0,1 0-1730,-1-1 1758,-4 4 1928,-6 5-1906,5-2-3,-5 3 1,11-6-393,6-5 389,1 0-5,1-1-39,-5 5-25,-3 2 53,3-2 2022,0 5-2016,10-10 5,-2 5 224,-6 11-182,0-1 435,-4 6-477,3-6-118,1 1 118,3-5 29,2 2 1,0 2-30,1 10 3,4-13 0,0-1 25,1 9-28,3-10 0,0-2 0,1 1 120,-2 8 155,0 9-222,1-6 22,0-9 1,0 0-12,0-1-64,1 7 0,2 10-2,1-6-278,-1 6 275,1-14 324,-2-2-282,-1-6-32,0 3-3276,0-6 3274,0-1 42,0 0-45,-1-1-31,-1 1 218,0-2-274,0 5 87,1-3 46,-1 7-99,0 8-1,0-9-312,-1 9 282,2-19 3360,-3 6-3040,1-6-239,0 0-67,1-2-227,1-2-13,0-1-166,0 1-553,1 1-838,-1 0 929,1 0 64,-1-2-842,-1-1-65,1-1 1781,-4 0 0,3 0 0,-1 0 0</inkml:trace>
  <inkml:trace contextRef="#ctx0" brushRef="#br0" timeOffset="32939">18239 15845 6739,'-3'-5'-123,"0"2"2573,3 3-2168,-7-23 200,5 11-244,-5-16-148,5 16 139,2-4-75,-1-11-154,1 4 119,0-2 0,0 1 125,0-1-58,0 0 0,0-3 91,0 0 1,0 1-607,1 4 0,-1 0 355,1-5 1,0 2 91,0-3-45,1 1-9,0 0-47,2-9 4,-1 14 0,0-1 105,3-14-98,0 14 0,0 1-547,0 4 519,5-6 6,-3 8 174,4-3 1,0-1 144,1-1 184,0 2 1,-1 0-294,3-2-143,-3 5-28,7-8-37,4 0-5,-3 5-3,4-3-3,-10 11 171,1-1-241,1 1 59,6-7 12,-6 6 1,0 1 1,10-10-2,4 0-1,-8 6-34,-4 3-3195,5-4 3235,3 1-11,-6 3 278,7-3-278,-7 5-3,0 0-59,5-3 25,4 3-1098,-11 2 0,0 1 1070,11-1-172,7-5 245,-16 7 0,5-1 2160,-1-1-2160,-5 3 12,3-1 1,-1 0-10,2 0 3,13-5-3,-18 5 5,-1 0 3243,-2 1-3243,-2 0 37,-2 2-45,-2 0-2957,-1 1 2954,-2 0 3,-2 2 0,1-1-42,-1 1 37,-1-1 58,2 0-53,-2 1 3276,3-1-2861,-4 2-3692,1-1 3128,-20 8 1,13-5 0,-13 5 0</inkml:trace>
  <inkml:trace contextRef="#ctx0" brushRef="#br0" timeOffset="34241">18156 15928 6913,'7'0'1441,"-2"1"-1141,-5-1 694,0 0-395,3-26-352,-2 15-3524,1-21 3302,-2 20 428,1-1 1031,0-5-1229,-1 3-112,2-3-96,-1 4-38,0 0-9,0-1 47,2-19-47,-1 12-520,1-15 520,-1 17 6,0-1 3163,0-8-3161,1 7 87,0-1 1,0-1-96,1 0-3,4-13-2,-3 17-44,1-1 10,4-7 36,-3 7-3105,5-14 3113,-5 15 500,4-13-415,-4 14 36,0-3 6,0 2-34,-3 6 145,6-12-274,-2 8 23,0-2 5,0 3 3279,0-1-3223,-1 3-47,1-3-3228,-2 5 3384,0 2-55,0-1-51,-1 2-23,2-2-22,-1 2-8,0 0 0,1 0 5,-1 0 51,9-11-65,3-3-30,1 0 28,5-4 8,-18 15 0,19-9 0,-18 10 0,15-4-3,-13 6 0,1-1-33,0 1 36,1 0 5,0 0 6,0 0 23,0 0-14,8-4 33,-5 3-50,10-7 2,-10 7 3271,10-6-3140,-11 8-240,15-11 73,-1 3 23,-1 1-54,6-3 65,-15 10 3,6-3-43,1-1 32,-5 3 5,5-2 33,-9 4-33,0 0 0,-1 1 56,-1 1-56,-1 0-2,-1 1-38,4-1 35,-4 1-62,9-2 33,-7 2 34,10-3 0,-8 3-3,4-1 3,-1-1 39,-4 2-2,5-3-37,-10 5 0,1-1 5,-4 3-5,-1 0-72,2-1 63,-3 1-117,3-1 124,-3 1-4,0 0 0,-2 1 6,-1-1-2495,0 1 2495,-17 6 0,12-5 0,-12 5 0</inkml:trace>
  <inkml:trace contextRef="#ctx0" brushRef="#br0" timeOffset="40391">19524 14284 0,'23'-6'73,"0"0"0,-3 1 0,2-2-72,3-2 1,2-3 0,0 0 37,-3 2 0,0 1 1,1-1 240,3-1 0,0 1 0,1-1-162,1 0 1,1-1 0,1 1-56,0-1 0,1 0 1,3-1-10,-7 3 1,1-1 0,2 0 0,2 0 0,2-1 4,-5 2 1,2 0 0,1-1 0,2 1 0,1-1-1,-1 0 1,0 0 0,-1 0 0,-3 1-148,7-2 1,-3 1 0,-1 0 0,0 0 0,2-1 0,3 0 76,-8 3 1,2-1 0,2 0 0,1-1 0,1 0 0,0 1-1,-1-1 1,-1 1 0,-1 1 0,-2 0 0,-4 1-22,8-2 0,-5 2 0,-1 0 0,1 0 0,5-1 1,-5 1 0,4 0 0,2-1 0,3 0 0,0-1 0,0 1 0,0-1 0,-2 1 0,-1 1 0,-4 0-1,4 0 0,-3 1 1,-2 0-1,1 0 0,1 0 1,4-1 33,-6 1 0,3 0 0,2-1 1,2 0-1,1 1 0,0-1 1,-1 0-1,0 0 0,-2 1 1,-2 0-1,-3 1 58,6 0 1,-4 0-1,-2 0 1,0 1-1,1-1 1,5 1 84,-5 0 1,2-1-1,3 1 1,1-1 0,1 1-1,-1-1 1,1 1-1,-2 0 1,-1 0 0,-3 0-104,1 1 1,-3 0 0,-1 0 0,-1 0 0,2 1-1,2-1 1,3 1 23,-6 0 0,3 0 0,1 0 1,3-1-1,0 1 0,2 0 0,0 0 1,0 0-1,0 0 0,0 0 0,-2 0 1,-1 0-1,-3 1 0,-1 0-36,5-1 1,-2 1-1,-3 0 1,0 0-1,-1 0 1,1 0-1,2 0 1,2 0-29,-4 0 0,2 1 1,1-1-1,2 0 0,0 0 1,1 0-1,-1 0 0,0 0 1,-1 1-1,-2-1 0,-1 1 1,-3-1-3,11 1 0,-3-1 0,-2 1 0,-2 0 0,1 0 0,0 0-19,0 0 1,0 0 0,-1 0 0,1 0 0,1 0-1,1 0-43,-4 0 1,2 0 0,1 0 0,0-1 0,1 1 0,-2 0 0,0-1-1,-2 1-19,2 0 1,-2-1 0,-1 1 0,0 0 0,1 0 0,3-1-36,-6 1 0,2-1 0,1 1 0,1-1 0,1 0 0,-1 0 0,0 1 0,-1-1 0,-1 0 116,3-1 0,1 1 0,-1-1 0,-1 1 0,-1-1 0,-1 1 0,-1-1 0,2 1 0,-3 0 0,0 0 0,-1 0 0,0 0 0,5-1 0,0 0 0,0 0 0,0 0 0</inkml:trace>
  <inkml:trace contextRef="#ctx0" brushRef="#br0" timeOffset="42344">24899 13220 8268,'32'-6'537,"-1"1"0,0-1 0,-5 1 0,0 0 1,1 1-422,8 0 1,2 0 0,-3 1-93,1 0 0,1 1-24,-7 0 0,4-1 0,0 2 0,-3-1-1639,7 0 1,0 0 1349,-6 1 1,2-1 0,0 1 268,1-1 0,1 0 1,-2 0 59,-6 0 0,-1 1 0,1-1-55,8 0 0,2-1 0,-2 0 12,4 0 1,-2 0-35,0 0 1,2-1 4,-7 1 1,4 0-1,2 0 1,-1 1 26,0-1 0,1 0 0,0 1 0,0-1-67,0 1 1,0-1-1,0 0 1,-2 1 61,-3 0 1,0 0 0,-2 0 0,-5 0-22,2 1 1,-4-1-21,-1 0 1,-1 1 5,13-2-75,-2-1 237,-18 2 2012,-7-2-2327,-15 3-236,-25-3 341,8 2 382,-5 1 0,-1 1-351,-8 2 38,12 0 0,-2 0 21,-3 2 1,-4 1-13,0 0 0,-4 1 0,-2 1-44,8-2 1,-1 0 0,-1 1 0,0-1 0,1 1-197,-5-1 1,2 1-1,0 0 1,-1 0 233,6-1 1,0 0 0,0 0 0,1-1 0,2 1 10,-3-1 1,3 0 0,-1 1-670,-1-1 0,0 0 0,0 1 679,0-1 0,-1 0 0,-1 1-341,0-1 1,-3 1 0,1 0-1,1 0 344,-2-1 0,2 1 0,-1 0-72,2-1-1,-2 1 1,0-1 0,3 1 88,2-1-1,2-1 1,0 1-1,1-1 0,0 1 0,1-1 14,-10 2 0,-1 0 19,9-2 1,-1 1-1,3-1-23,-2 1 0,0-1-7,-7 1 0,2 0-21,6-2 1225,1 0-1278,19-1 1804,3 0-1841,5-1 2838,7 0-2538,11 0-153,4-3 0,6-2 0,-2 1-61,0 1 0,2-2-118,0 0 1,4-1-1,1 0 1,-4 0 125,3 0 1,1-1 102,-4 2 0,4-2 0,0 1 0,-2 0-678,-2 1 0,-1 1 1,0-1 654,1 0 0,1 0 0,1 1 0,-2-1 0,3 1 0,-1 0 0,0 0-33,2-1 0,0 1 1,1 0-40,-1 0 0,1 0 0,2 0-12,-6 1 0,1-1 0,2 1 0,-1 0 0,-1 0-9,-1 0 0,-1 0 0,1 0 0,3 1-12,-1-1 1,4 0-1,2 0 1,0 1-1,-2-1 1,-3 1-397,0 0 0,-3 0 0,0 0 0,3 1 405,-1-1 0,4 0 1,1 1-1,0-1 1,-2 1-1,-3 0-330,-1 0 0,-3 0 0,0 0 0,1 0 340,7 0 1,1 0-1,1 0 1,-3 1-9,-4-1 0,-2 1 0,0 0 1,-2 0 225,4 0 0,-2 0 1,2 0-245,-2 0 1,2 0 0,-1 0 0,-1 0-7,3 1 0,-1 0 1,-3 1 33,3-1 0,-2 0 82,-2 0 1,-10 1 1199,-16-1-1212,-4-1 1806,-4 0-2002,-3 0 3059,-5-1-3051,-7 0-28,-7 0 116,-6 0 30,4 1 0,-2 1 19,8-1 1,-2 2-35,-10 1 0,-4 0 0,-1 2-805,10-2 1,0 2 0,0-1 0,-1 0 724,2 1 0,-1-2 0,0 2 0,-2-1 10,0 0 0,-3 0 0,0 1 0,1-1 0,3 0-263,-1 0 0,3-1 0,-3 0 282,0 0 1,-2 0-1,-3 0 1,-1 0 0,-1 0-108,5 0 0,-2-1 0,-1 1 0,0-1 1,0 0-1,1 1 0,2-1-215,-5 0 1,3 1-1,0-1 1,-1 0-1,-3 0 397,6 0 0,-2 0 0,-3 0 0,0 0 0,1 0 1,1 0-1,4 0 0,3-1-30,-8 1 1,5-1 0,-4 0 102,8 0 0,-3 0 0,-2 0 0,0 0 0,1-1 1,3 1 12,-3 0 0,2 0 0,1 0 0,-1 0-81,0-1 0,-2 1 0,2 0 0,2 0 37,0 0 1,1-1-1,7 1 1714,2 0-2009,7 0 1149,30-1-893,0 0-12,7-1 0,1-1 2971,9-1-2940,-10 0 0,1 0-1065,-5 0 1,-1-1 1083,2 1 1,0-1 3,1 1 1,2-1-699,2 1 0,2-1 0,-1 0 788,7 0 0,1-1-486,-3 2 1,2-1 0,0 0 431,-7 2 1,0-1 0,0 1-24,1 0 0,1 0 1,4 0-16,0 0 0,4 0 0,3-1 0,1 1 0,0 0-237,-4 0 1,2 0 0,0 0 0,1 1 0,0-1-1,-1 0 183,0 0 1,-1 0 0,1 0 0,-1 0-1,2 0 1,0 0-5,-1 0 1,1 0 0,2 0 0,-1 1 0,-1-1 0,-3 0 0,-3 0 2,2 1 1,-5-1 0,0 1 0,1 0 116,0-1 0,2 1 0,1-1 0,-2 1 0,-2-1-127,7 1 1,-3 0 0,-1 0-35,-1 0 1,0-1-1,0 1 47,-4 0 0,0 1 0,1-1-37,2 0 1,1 0 0,-2 0 496,-1 0 0,-1 0-570,3 0 1,-4 0-151,-8 0 1764,-11 0-1831,-5 0 327,-23-2 0,-7 0 0,14 1 0,-11-1 0,1-1 0</inkml:trace>
  <inkml:trace contextRef="#ctx0" brushRef="#br0" timeOffset="43445">24415 13234 591,'1'-39'-148,"-1"0"0,2 12 0,1 1 1,1 0 147,4-4 0,0 2 0,5-9 0,-4 12 0</inkml:trace>
  <inkml:trace contextRef="#ctx0" brushRef="#br0" timeOffset="43728">25204 12309 3248,'35'-8'208,"0"1"0,0 0 0,-6 1 0,0 1 0,1 0 1,0-1-614,4 0 1,0-1 0,1 1 0,3 0 483,-3 2 0,4 1 1,0 0-1,1 0 1,0 0-1,-3 1-255,0 0 1,-2-1 0,0 1-1,2 1 1,3 2 289,-7 1 1,2 0 0,2 0 0,1 1 0,2 1 0,-1 1-1,1 0 1,-2 2 0,-1 0 0,-1 1-159,1 3 0,-1 2 1,-2 1-1,0 0 0,0 2 1,0-1-1,-1 1 0,2-1 45,0-2 0,1 0 0,0 0 0,0 0 0,-1 0 1,0 2-1,-2 2 0,-2 2-108,-1 3 1,-1 3 0,0 2-1,-2 1 1,-1 0 0,-2 0-1,-4-1 1,-2-1 104,1 6 1,-6-2 0,-3 0 0,1 3-63,0 0 0,-1 3 1,0 0-1,-2 0 0,-3-3 55,-2 1 0,-3-1 0,-2-1 0,0 0-30,-1 1 1,-2 1-1,0-1 1,-2 1 38,-1 0 0,-1-1 0,0 1 0,-2-1 2,-1 1 0,-2-1 1,0 0-1,0 0-16,-2 0 0,-1-1 0,0 0 0,-1 0-18,-1-1 1,0-1 0,-1 1-1,-3-1 5,2-4 1,-2 0 0,-1 0 0,-1 0 0,0-1 0,1-2 26,0 0 1,2-2 0,-1-1 0,-1 1-1,-1-1 14,-1 1 1,-1 0-1,-1 0 1,-1 0-1,1-2 1,2-2 83,-6 2 0,1-4 0,0 0 0,0-1 58,0-1 1,-1 0 0,0-1 0,-1 0 16,1-2 0,-1 0 0,0-1 0,0-1-33,0 0 1,-1-1 0,0-1 0,0 0-51,0-2 0,-1 0 0,0-1 0,0 0-25,-1-1 1,-1 0 0,1-1 0,-1 0-32,-1-2 0,0-1 1,0 0-1,0-1-27,6 1 0,1-1 1,-1 0-1,0-1 1,1 0 100,-1-1 1,0-1-1,-1 1 1,1-2 0,0 0-158,1 1 0,-1-2 0,1 1 1,-1-2-1,-2-1-21,-1-1 1,-2-2-1,0-1 1,-1 0-1,2 0 1,2 0 38,1 0 0,2 1 0,1 0 1,0-2-1,-3-2 29,2 0 1,-2-2 0,-1-2 0,0-1 0,1 0 0,3 1-1,3 0 24,-1-2 1,3 1-1,3-1 1,0-4-195,3 1 1,1-4 0,0-1 0,1-2 0,3 2 0,3 2-249,2-1 1,4 3 0,2-2-1,3-2 420,2-1 0,4-5 0,2-2 0,0 1 0,0 3 0,-1 6 0,0 0 0,-1 5 0,2-1 0,8-10 0,1 0 0,-1 0 0</inkml:trace>
  <inkml:trace contextRef="#ctx0" brushRef="#br0" timeOffset="44192">26612 13842 138,'-35'16'-10,"1"1"0,-1-1 0,1 0 0,-1 0 0,1 1 0,-1-1 1,1 0-1,-1 0 0,2 0 0,2-2 0,2-1 0,-1 1 0,-1 0 1,-4 1 13,3-1 1,-2 1 0,-4 1 0,-1 0 0,0 1 0,-1 0 0,0 0 0,3-2 0,1 0 0,4-2 0,3-1-19,-8 2 1,6-2-1,2-2 1,-4 2 13,-3 0 0,-4 1 0,0 0 0,5-2 0,8-3 0,-4 0 0,10-4 0</inkml:trace>
  <inkml:trace contextRef="#ctx0" brushRef="#br0" timeOffset="44376">25839 13552 12980,'7'29'216,"1"0"0,3-1 1,2 3-1,2 2 1,-1-1-692,-1-2 0,0-1 1,0 1-1,1 1 530,1 0 1,1 1-1,0 1 1,1-2 0,1-3-956,6 4 1,2-5-1,-1 1 930,0 0 0,0 1 0,1-2-30,-5-6 0,2-1 0,0 0 0,1 2-243,1 0 1,1 1-1,1 0 1,-1 1 0,-1-2 83,0-1 0,-2 0 0,1 0 0,1 1-388,0-1 1,1 2 0,2 1 0,-1 0 0,-1-1 0,-3-2-496,5 5 0,-2-3 0,0 2 960,-3-4 1,1 2 0,-1-1-1,-4-4 1,-2-1 0,-3-2-1,4 4 1</inkml:trace>
  <inkml:trace contextRef="#ctx0" brushRef="#br0" timeOffset="45409">25424 13828 7854,'-22'-3'1145,"-12"3"1,-3 1-953,17 1 0,-2 1-86,-5-1 1,-5 1-1,-6 1-16,10 0 1,-5 1-1,-3 1 1,-2 1-1,-1 0 1,0 0-1,1-1 1,2 1 0,3-1-706,-6 0 0,5 0 1,0 0-1,-1 1 1,-7 0 613,13-2 0,-4 1 0,-2 0 0,-2 1 0,-1 0 0,-1 0 0,-1 0 0,1 0 0,0 0 0,1 0 0,3-1 0,2 0 0,2 0-25,-7 1 1,3-1 0,2 1 0,2-1-1,-2 0 1,-2 1 28,2-1 1,-2 0-1,0 1 1,-1 0 0,0 0-1,0 0 1,2-1 0,1 0-78,-3 1 0,2 0 1,0 0-1,1-1 0,0 0 1,0 1 55,-2 0 1,1 0 0,-1 0-1,0 0 1,0 0 0,0 0-137,0 1 0,-1-1 0,1 1 0,-1-1 0,0 1 0,0-1 150,0 1 0,0 0 0,0 0 1,-1 0-1,1 0 0,-1 0 3,1 0 0,-1 0 0,0 1 0,1-1 0,-1 0 0,0 1 2,1-1 1,1 1 0,-1-1 0,0 1 0,0 0 0,-3 0-2,7-1 0,-1 1 0,-2-1 0,0 1 0,0 0 0,-1 1 0,2-1 0,0-1 0,1 1-17,-1 0 1,1-1 0,2 1 0,-1-1 0,0 1 0,-2 0 0,-1 0 8,3 0 1,0 0 0,-1 0-1,-1 0 1,-1 1 0,0-1-1,-1 1 1,0 0 0,0 1-1,0-1 1,0 0-37,1 1 1,-1-1-1,0 1 1,0 0-1,-1 0 1,0 0 0,1 1-1,0-1 1,0 0-1,1-1 1,1 1-1,1-1 42,-3 1 0,1-1 1,2 0-1,0 0 1,0 0-1,0 0 1,0 0-1,-1 0 1,-2 1-17,1 0 0,-3 1 1,-2 0-1,0 0 1,0 1-1,0 0 1,1-1-1,1-1 1,4 0-1,2-1 1,4-1-25,-6 1 0,6-1 1,1-1-1,-2 0 167,-8 3 0,-3 1 0,2-2 0,6-1-1765,-1 0 1,5-2 681,4-1 1,5-3 1280,9-3 0,16-3 1,-2 0-1</inkml:trace>
  <inkml:trace contextRef="#ctx0" brushRef="#br0" timeOffset="45742">20464 14616 12762,'-8'-7'1165,"-21"14"0,-7 9-686,3 3-384,8-6 0,-4 2 0,-2 3-642,6-2 1,-3 2 0,-2 2 0,1 0 0,1 0 0,2-3-37,-5 4 1,3-2 0,-4 2 402,4-2 0,-4 3 1,-1 0-1,-1 1 1,3-2-1,4-3 178,-2 2 0,4-4 0,0 1 202,0 0 0,0 0 0,-3 2-222,-2 1 0,-3 2 1,-1 1-1,2-1 97,5-3 0,1 1 0,1-2 0,-1 1-309,-1 1 1,-1-1 0,2 0 0,3-2 170,-9 8 0,12-4 1525,21-6-1339,27-1-90,1-10 0,10-2 0,3-2 0,-3 0-51,-2 1 0,-1-1 1,4-1-23,-9-1 0,3 1 1,3-2-1,-1 1 0,-1-1 1,-3-1-415,2 0 1,-2-1 0,-1 0 0,1-1 299,1 1 1,0-1 0,1 0 0,4 0-316,-5 1 1,3-1 0,2 0 0,2-1 0,-1 1 0,-1 0 0,-2 0 297,-2 1 1,-1 0-1,-1 0 1,0 0 0,0 0-1,0 0 1,3 0 0,0-1-1,2 1 1,-3-1 0,-1 1-1,-4 1 1,-1 0-1,1 0 1,-1 0 0</inkml:trace>
  <inkml:trace contextRef="#ctx0" brushRef="#br0" timeOffset="47744">24526 17475 11933,'31'1'421,"0"-1"1,-9 2 0,1-1-1515,7-3 1,3 0 0,-1 0 873,4 0 1,1 1 326,0-1 0,3 1 1,-2-1-67,-7 1 0,-2 0 0,2 0-54,3 0 1,4 0 0,-2 0 0,-3 0 184,4 1 0,-2-1-173,-1 3 0,2-1 0,-6 1 0,2-1 0,4 3 0</inkml:trace>
  <inkml:trace contextRef="#ctx0" brushRef="#br0" timeOffset="47943">24125 17572 6606,'-6'-4'2330,"1"1"-394,5 3-1549,0 0-2332,63 27 2061,-36-22 0,4-1-112,-5 0 1,5 1 0,5 0 0,1 0 0,1-1 0,-2 0 0,-4-1-284,6-1 0,-4-1 1,1-1-1,3 1 190,-7-1 1,4 1 0,1-1-1,1 1 1,-1-1 0,-1 0-1,-4 0-333,8 0 1,-4 0 0,-1-1 0,0 0 160,1 1 1,0-1 0,1 1 0,1-1-287,-6 0 1,1 0 0,1 0 0,1-1 0,-1 1 0,0 0 477,4-1 0,-1 1 0,1-1 1,-2 0-1,-1 0 0,3 1 1,-1-1-1,-2 1 0,-2-1 1,-3 1-1,1-1 0,-1 0 1</inkml:trace>
  <inkml:trace contextRef="#ctx0" brushRef="#br0" timeOffset="50661">18198 15762 6812,'-7'-3'2662,"1"0"-2214,6 3 1098,0 0-1456,-3-8-54,2 3 171,-2-8 194,5 3-312,5-4-125,1 2-244,7-6 179,-6 10-36,4-1-180,1 2-147,0 3 256,-2 2 197,-2 4 48,-8 1 217,0 5 1,-4 1-174,0-3 166,-4 0-121,3-5-34,-3 0 90,-1-1-73,2 0 45,-4 0-84,5 0 40,0-2-155,3-3-109,0 0-81,6-8-3042,4 1 2870,2-1-389,3 2 668,-5 5-100,2 2 54,-4 2 20,1 1 154,-4 2 37,-1 1 164,-6 7-75,2-1 3001,-4 4-2863,8 0 889,-6-3-753,-2 2 350,-14-6-234,3-2-433,-9-1 79,17-4-64,-5 0 73,7-3-9,-2-2-109,2 2 82,1-2-205,4 5-3207,1 1 864,0 6 2413,0 2 0,1 0 0,-1-1 0</inkml:trace>
  <inkml:trace contextRef="#ctx0" brushRef="#br0" timeOffset="50896">18198 15721 7904,'-5'5'0,"2"0"0</inkml:trace>
  <inkml:trace contextRef="#ctx0" brushRef="#br0" timeOffset="51594">18198 15721 16985,'-11'-30'-106,"1"0"0,0 1 1,-4-5-1,3 2 104,11 1 1,2 2-125,1 3 82,0 1 1,2-1-20,3 5 0,1 0-43,4-14-751,-1 10 0,-1 0 885,2 1 521,3-8-550,-8 14 0,2-1 29,3-7 0,0-1-346,-2 5 0,0 0 318,2-4 0,0 1 14,-2 6 0,-1 1-109,7-11 81,-3 7 0,1-3-69,3 0 1,0 1 82,-3 4 0,0 0 1,3-3 0,0 0-23,-4 6 0,-1 2 22,9-10-3,-8 9 0,0 0 0,8-6-42,-1 1-1388,-4 6 1,0 0 1432,8-7-5,-8 8 1,0 0-606,15-8 548,-8 6 27,-5 4 0,3 0-20,1-1 1,1 0 63,-4 2 0,0 0-9,5-3 0,-1 1-5,-1 2 1,-1 1-57,14-6 52,-6 3 1,2 0-16,0 0 0,0 2 24,-6 1 0,0 0 1277,3 0 1,-2 0-1289,7-2 2,-11 4-27,3-3 1595,-14 6-1559,-2 0 3,0 1-56,-5 2 898,0 0-1374,-3 1 8,-1 1-572,0-1 1,1 1 0</inkml:trace>
  <inkml:trace contextRef="#ctx0" brushRef="#br0" timeOffset="86910">13320 10775 12504,'6'5'1488,"-1"-1"785,-5-4-1234,0 0-586,23 32-572,-10-2 226,0-4 1,1 7-1,-1 2-901,-7-3 1,-3 3 0,0 0-1,1-1 783,4 4 0,0-1 0,-1 1-5,-4-3 1,-1 2-1,0-2 1,0-3-797,2 3 0,0-3 760,-2-1 1,-2-1-80,1-3 1,0 0-395,0 3 0,1 0-1008,-1-4 0,1-3-148,0 14-1490,0-19 61,-2-23 3110,-4-13 0,2 11 0,-1-7 0</inkml:trace>
  <inkml:trace contextRef="#ctx0" brushRef="#br0" timeOffset="87188">13541 11148 11606,'8'13'542,"-10"7"1,-5 2-73,-3-1 0,-3 2-241,-4 7 1,-2 4 0,0-2-1022,0 1 0,-1-1 755,2-2 1,-2 1 0,3-5 32,2-9 0,2-1 374,3 3 0,0 0-700,-10 7 339,19-13-9,-5 1 367,12-12-134,16-2-99,4-3-1058,4 0 0,2-2 924,-8 1 0,0 0-4,5-2 0,4-1 1,-3 1-1158,-1 1 0,0-1 1094,9-2 0,-1 0-425,-12 3 0,-1 0 83,-1 0 0,-1 1-265,-2 0 1,0 0 673,3-2 0,-1 0 0,-1 1 0,1-2 0</inkml:trace>
  <inkml:trace contextRef="#ctx0" brushRef="#br0" timeOffset="87538">13790 11480 14173,'4'3'244,"-1"-1"-124,19-6 1,5-5-631,-3-2 122,12-4 0,-1-2-2889,-14-3 2225,0-8-1411,-15 7 2463,-4 0 104,-6 0 1330,-3 2-873,-7 3-29,-3 3-207,-2 6-68,-1 3-94,-2 4 149,0 10 0,1 6 202,0 10 0,2 4-81,-2-4 0,2 2-409,8 0 0,3 2 1,3-3 338,4-6 1,3-1-395,-1 6 0,5-1-788,6-3 0,2-3 388,11 7 6,-6-10 0,0-2-129,10-3-163,0-5-373,-2-6-584,-2-7 53,-2-8-376,-4-4 1666,-2-11 0,-10 16 0,-1-3 1</inkml:trace>
  <inkml:trace contextRef="#ctx0" brushRef="#br0" timeOffset="87776">14094 11286 10986,'3'6'2664,"-1"-1"-1847,-2-5-13,2 39-269,-1-17-485,3 7 1,2 6-1,0-4-615,-1-11 0,1-2 423,0 8 0,1 2 0,1-5-143,10 1 24,-7 2 344,1-15 88,-9-6 94,-8-6-276,-2-6-51,-12-15 62,6 1-187,-3-12-23,12 10 0,1 0 171,0-15-530,4 4 1,3-1-191,-1 14 1,0 1 254,3-6 0,0 1-286,4-3-255,-2 6 143,-1 5 902,6 3 0,-8 7 0,3 2 0</inkml:trace>
  <inkml:trace contextRef="#ctx0" brushRef="#br0" timeOffset="88089">14343 11245 6364,'3'4'3276,"-1"0"-342,-2-4-1894,10 41-3181,-14-16 2453,8 4 0,0 2-1266,-4-6 1,0-2 1085,0 13-97,2-8 0,0 0 846,-3-1-934,0 3 11,1-17-3,0-4 36,0-5 875,0-2-1171,1-10 3303,-5-4-3266,12-12 7,-8-4-346,7 2 0,1-1 503,-4 6 1,1-2 147,3-5 1,1-4 0,1 3 179,0 3 0,1 1-98,3-6 0,-1 3 70,5 3 56,-5 18-39,-4 8-2904,6 18 2823,-7 5-129,-3-5 0,-1 2-413,1 16 405,-2-17 1,-1 0-54,1-1 1,0 2-425,2 5 1,0-1-275,3 11-883,1-8 1,0-2 1239,-2-7 0,3 3 0,-9-19 1</inkml:trace>
  <inkml:trace contextRef="#ctx0" brushRef="#br0" timeOffset="88390">14716 11383 12672,'9'10'2971,"-2"-2"-2803,-7-8-92,0 0-306,50-16 194,-30 6-855,12-5 0,-2-1 633,-18-2 474,-2-13-70,-9 14 67,-6-4 89,-11 12-212,0 3 50,-8 7 56,5 7 78,-1 8 62,1 5-64,3 4-124,2 1-91,8-3 1,3 2-107,6-3 0,3 0 30,-3 0 1,4 0-198,10-3 1,4-5-2214,6-4 1746,10-1-791,-17-7 1,0-4 1473,2-10 0,-1-1 0,9 4 0,-5-15 0</inkml:trace>
  <inkml:trace contextRef="#ctx0" brushRef="#br0" timeOffset="88589">15103 11010 8775,'-3'21'1638,"0"0"0,0 6-235,-4 3 0,0 3-1361,3-3 0,2-1-42,0-6 0,1 0-25,2 4 1,2 2 0,0-3-16,0-2 1,1-1-273,5 15 0,1 0 145,-4-18 1,0 0-177,0 4 0,0 0 36,-1 3-1345,-3-4-1303,-5-4 2598,-13 0 0,9-9 0,-8-1 0</inkml:trace>
  <inkml:trace contextRef="#ctx0" brushRef="#br0" timeOffset="89074">13210 12143 14269,'3'1'862,"-1"0"-386,-2-1 680,84 2-909,-54-3 0,4-2 0,2 0 0,0 0 0,0 0-903,0 1 1,0 1-1,1 0 1,0-1 0,2 0 560,-2-1 0,2-1 1,1 0-1,-1 0 0,1 0 1,-2 0-160,-2 0 1,0 1-1,0-1 1,-1 0-1,0 1 1,-2-1 153,-1 1 1,-1 0 0,-1 0 0,1 1 0,3-1-274,-2 0 1,3 0 0,2 0 0,-1 0 0,0 0-1,-2 1 1,-4 0 151,2 0 1,-3 0 0,-1 0-1,1 1-123,4-1 1,2 1-1,-2-1 1,-4 1-701,8 0 1,-7 1 273,2 2 1786,-33 3-562,-31 0 69,4-1 1,-8 0 0,-3 0 0,4 0-401,3-1 0,2 0 1,-3 1-93,3-1 1,-4 0 0,0 1 0,0-1 0,2 0-17,-6 1 0,2-1 0,1 1 257,-1 0 0,0 0 0,-2 1-103,1 0 0,-3 1 1,1 0-1,1 0 61,1 0 1,1 0 0,-2 1-72,8-2 0,-3 2 0,0-1 0,1 1 0,5-1-429,-12 2 0,5 1 406,-6 0 0,5 1 57,9 0-242,14-3 49,10-1 392,34 2-249,-14-6 0,3-1 125,6-1 1,6-1 0,4 0 0,3-1 0,-1-1-225,-4 0 1,1-1 0,1 0 0,1-1 0,1 0 0,-1 1-1,-1 0-148,0 0 0,-1 0 1,-1 1-1,1-1 0,1 1 1,1-1-1,0 0 97,-1-1 1,2 1-1,1-1 1,1 0-1,0 0 1,-1 0-1,-2 1 1,-2 0-1,-3 0 47,1 1 0,-3 0 0,-2 0 0,1 1 0,2-1-318,1 1 0,3-1 0,1 1 0,1-1 0,-2 1 0,-3 0 0,-4 0-107,4 0 1,-5 1-1,1-1-157,10 1 0,0-1 0,-12 1-915,-17 0-410,-21 0 276,-14 1 757,3 0 0,-3 0-93,0 0 1,-1 0 926,-2 0 0,-1 0 0,3 0 0,-10 0 0,12 0 0,0 0 0</inkml:trace>
  <inkml:trace contextRef="#ctx0" brushRef="#br0" timeOffset="89389">13223 12336 13745,'6'5'502,"15"-7"1,7-5 195,-6 2 1,5-1-1168,-1 0 1,8-2 0,5 0 0,2-1 0,1 0 0,-3 1 0,-4 1 458,5 0 1,-3 1 0,-1 0 0,5-1-99,-9 1 0,2 0 1,3 0-1,1-1 0,0 1 1,0-1-1,-2 2 1,-1-1 135,5 2 0,-2-1 1,0 1-1,-1 1 1,-1 0-1,-1-1-54,0 1 0,-2 0 0,-1 0 0,2 0 1,2 0-79,0 0 0,2 0 0,3-1 0,-1 1 0,0 0 0,-3 0 0,-3 0-353,2 0 1,-4 1 0,-1-1-1,2 1 261,4-1 1,2 0 0,-1 0 0,-5 0-362,1-1 0,-4 0-169,-8 1 1,-2-1-1161,0-2 548,-20-1 1175,-19-2 163,-10 0 0,7 3 0,5 2 0</inkml:trace>
  <inkml:trace contextRef="#ctx0" brushRef="#br0" timeOffset="90040">13168 10900 10928,'5'2'1296,"-2"0"925,-3-2-1997,16 38-1919,-8-8 1741,0 0 1,2 5 0,-2-1-47,-2 0 0,-2 0-21,1-3 0,0 3 1,0-1-1055,1 5 0,0-1 0,0 0 1054,-1-9 1,-1-1-1,2 2-4,0 7 1,1 1 0,1-3-168,0 0 1,0-2 173,0-3 0,0 1-294,1 4 0,1-2 240,-4-10 1,0 0-551,1 5 0,-1-3 706,-3-5 1550,-1-4-1678,-2-13 1182,-4-5-1297,-2-4-12,-9-21 90,3 0-100,2-4 0,1-3-554,3 10 0,0-1 704,-1-11 0,0-1 8,3 7 1,0-1 22,-1-1 0,1-1 36,0-1 1,1-1 62,0 1 1,-1 1-865,1 0 1,0 2 927,0 3 0,0 0 370,-1-4 1,-1 2-25,-3-2-509,0 3 1432,0 50-1236,3 8 863,1-4 0,0 3-950,2-1 0,1 2 0,0-1 589,1 7 0,0 1-675,1-4 0,0 2 1,2-2-23,0 4 0,2-1-1,1-1 0,1 0-31,0-1 1,1-1-1285,0-2 1,0-1 1314,-1-4 0,1 1 4,2 5 0,1-1 66,1 4-89,1 1-435,-9-34-224,-5-11-961,-2-13 1,0-5 1481,1 2 0,0 1 0,-1-1 1,0 2-1,1-8 0</inkml:trace>
  <inkml:trace contextRef="#ctx0" brushRef="#br0" timeOffset="91006">13748 11245 12714,'-3'2'2196,"1"0"-1432,2-2-285,-47 24-1915,30-5 1497,-12 0 1,-2 4 131,12 2 0,2 0-69,0-5 1,-1 1 61,-6 6 0,-3 4 0,1-2-152,6-7 1,1 0-1,0-1-333,-1 1 0,0 0 1,1-1 272,-1 2 1,3-5 384,8-4-541,4-7 5,2-3 169,3-3 807,4-2-650,1-2 1188,7-2-1110,10-7-58,-3 3 1,3 0-110,8-4 0,1 0-459,-4 3 1,0-1 375,10-2 1,-2 1-1249,-15 5 1,-2 1 1230,8-2 1,-1 1-1201,-1 0 0,-1 1 1100,11-1-120,4-1-554,-19 5 601,-4 2 346,-4 0-425,-2 1 1826,-5 0-1903,-1 0 2858,-12 1-2892,1 1 20,-9 2 1216,1 2-1337,-3-2-208,-2 0-492,-13 0 645,6-1 1,-2 0 426,9-1 0,0 0-273,-13 2 0,2-1 455,7 1-92,4-1 0,-3 2 509,-4 2 1,0 0-314,5-1 0,-1 0 18,-6 3 0,1-1 254,5-1 0,2-1-165,-12 4-1719,11-4 0,0 1 1463,2-2-5,0 1-45,12-3-16,4-1 443,3-1 427,1-1-145,4-3-395,1-1 3007,12-13-2919,-4 1-411,1-2 1,2-3-238,3-7 0,0-1-1348,-3 4 1,1 0 1356,2-5 1,-1 0-52,2-2-2233,-1 2 2387,-2 1 70,0 3 257,-4 7 0,-1 1-1,-1 1 166,4-5-257,-14 21 2473,-3 9-2369,-14 15-116,2-1 95,-3 0 0,-1 0 3137,-4 4-3029,6-7 1,-2 2 0,0 1-192,-3 5 0,1-1-240,-2 1 0,2 0 112,3-2 1,4-4-80,5-6-208,-4 1 628,24-11-179,-7-4-48,32-10-42,-12-1-194,6-3 1,5-2-909,-2 2 0,0 0-530,0-1 1,0 0 620,-3 3 1,-5 1 1010,-2 0 0,-13 6 0,-2 0 0</inkml:trace>
  <inkml:trace contextRef="#ctx0" brushRef="#br0" timeOffset="91529">13638 11549 12535,'28'-11'-28,"0"1"1,0 0 0,7-3 0,-3 0 82,-8 1 0,-2-1-55,1-1 0,-2-1-477,8-9 531,-11 8 1,-2 0 116,0-5-17,-3-1 197,-6 1 406,-3-6-343,-4 8 255,-9-5-571,-2 14-39,-13 2-59,6 7-70,-7 6 70,5 3 0,-1 7 87,0 2 233,4 4 1,1 4 77,2 5 0,2 0-473,-1 0 1,2 0 144,4 7 0,4-3-65,8-1 1,3-8 0,3 0-302,9 0 294,-5-10 1,1-1-97,6 1-154,13-6-154,-6-4-73,-2-5 0,1-3-112,9-4-1048,-5-8 1,-2-3 982,-5-7 1,-9 10-1,-3 2 1,-8 1 0</inkml:trace>
  <inkml:trace contextRef="#ctx0" brushRef="#br0" timeOffset="91998">14163 11245 6364,'5'2'3276,"-1"0"0,-4-2-2604,-12 34-312,10-13 0,2 3-344,-3 1 1,1 4 0,1-3-330,2 4 0,1-2 310,4 4 0,-1-3 196,-6-5-148,11 10 159,-13-22-243,10 0-319,-10-16 195,0-3 107,-5-25 98,5 9 0,2-1-39,-1 1 0,2-1-461,3-8 1,1 1 460,5 0 14,1 1 1,4 0 80,-2 9 0,2 1-97,-1-1 0,1 1-40,3 3 0,-1 3-70,-1 3-42,5 0-454,-4 5-216,-4 2-1758,7 2 809,-11 1 1770,3 2 0,-8-1 0,-1 1 0</inkml:trace>
  <inkml:trace contextRef="#ctx0" brushRef="#br0" timeOffset="92459">14439 11231 11695,'-3'-2'2548,"0"1"-960,-2 34-1560,4-7 0,0 1-792,-2 2 1,0 3 751,1-5 1,0 1 0,2-3-1143,4-5 1,0-1 1135,-4 7 0,2-1 307,5-4 1,1-1-240,3 15 118,-4-6 135,0-12-127,-7-16-291,1-4-249,-4-16 258,2-1-1,-1-3 1,1-2-1964,0-9 1986,1 11 0,0-2-1,2-2 0,1 0 58,-1 7 0,1-1 832,4-15 1,2 0-678,0 13 1,-1 2-62,0-1 1,1 1 291,10-1-261,-12 18-2227,10 2 2244,-7 6 1197,7 4-1262,-4 6-112,1 4 71,0 4-960,-6-4 1,0 1 945,4 11 906,-3 0 0,-1 1-1639,-4-9 0,-1-1 203,1 1 1,-1-1 787,-5 9 0,1-23 1,-2 0-1</inkml:trace>
  <inkml:trace contextRef="#ctx0" brushRef="#br0" timeOffset="92877">14771 11452 11283,'-7'-1'2193,"2"0"-1949,5 1-70,0 0-491,42-3-2960,-9-6 2487,-4 5 0,0-2 1059,-4-7 0,-4-5 75,-10 1 1,-2-1-206,3 1 0,-2-1-568,-6-16 734,-9 16-109,-4 3-25,-19-1-37,7 14 1,0 3-60,0-2 1,0 3 1352,-6 10 0,3 5-1084,2 6-177,8-6 0,2 0 231,-2 19-250,6-8-64,4-5 0,3 0 755,4 3-839,4 6 62,14-2-62,-1-13 0,3-2-370,5-1 0,2-2-911,-4-1 1,0-3 1000,-2-6 0,-2-4-353,-3-6-552,-3-5-252,-3-4-1840,-3-10 2654,-5 0 0,-1 6 1,-4 8-1</inkml:trace>
  <inkml:trace contextRef="#ctx0" brushRef="#br0" timeOffset="93140">15075 11024 12924,'8'5'2523,"-1"-2"-5800,5 30 3548,-7-8-141,2 3 1,0 2 8,-3-7 0,-2 0-96,1 2 1,0 1 298,0 0 0,0 2-345,0-2 0,0 1 1,0-1-19,0 3 0,0 1-17,1-1 1,0 2 0,-1-3-59,0-5 1,0-1-248,1 9 0,0-1-32,-2-4-59,1 3-1344,-3-15-143,0-7 1921,-7-3 0,5-4 0,-6-2 0</inkml:trace>
  <inkml:trace contextRef="#ctx0" brushRef="#br0" timeOffset="96009">16139 11093 10569,'7'5'2061,"-1"0"-1339,-6-5 545,0 0-1007,-15 23-3537,6 0 3350,-5 11 0,0 4 11,7-13 0,0 2-211,-1 4 0,-1 4 0,1-3 127,-3-4 0,1 1-299,5 0 0,0 2 1,0-3 254,-3-6 1,1-1-233,5 9 1,1-3-3002,-9-2 583,15-11 3665,-6-17-971,18-29 0,-12 18 0,2-10 0</inkml:trace>
  <inkml:trace contextRef="#ctx0" brushRef="#br0" timeOffset="96191">16097 11273 7898,'5'6'3276,"-1"-1"0,-4-5-1948,48 33-2074,-27-8 690,1 0 0,6 7 0,-3-2-542,-6 4 0,-3 0-349,2 1 0,-1-2 419,-4-7 0,-2-5-345,-6-7-280,-3-5 427,-15-2 0,9-4 1,-10-1-1</inkml:trace>
  <inkml:trace contextRef="#ctx0" brushRef="#br0" timeOffset="96341">16028 11507 11910,'-3'-4'1997,"0"0"-1940,3 4 1090,39 2-1530,-16-3-1256,5 0 1,0-1 532,3-3-431,-1-4 1142,-7 0 0,-1 0 1,-3 1-1,9-6 1</inkml:trace>
  <inkml:trace contextRef="#ctx0" brushRef="#br0" timeOffset="96491">16374 11259 12622,'-2'30'1565,"0"1"1,1 1-1642,-2 5 0,2 0-1144,3-7 324,3 1-242,4-3-2139,7 7 2457,-4-12 1,0-3 0,-8-14 0</inkml:trace>
  <inkml:trace contextRef="#ctx0" brushRef="#br0" timeOffset="97392">16996 11286 12062,'2'5'2212,"0"-2"-3851,-8 15 1,-2 4 266,2 2 1756,-2 5 0,0 0-412,5 5-70,3-11 0,1 0-215,3 9-50,1-10 0,1-1 982,3-3-945,2-1-332,-5-13 594,-1-2 2933,-1-5-2858,3-12-11,-3-2-34,2-12-2352,-2 2 2431,1-1-188,1-1 1,1-3 230,3 0 1,0 0 55,-1 0 1,1 2 97,1 2 0,-1 6-43,-3 12 777,3 6-642,-1 21 1,-2 7-878,4 3 502,-2 2 0,0 0-45,0 2 2963,1-1-3288,2 4-191,0-6 602,-4-7 416,-3-10-408,-4-10-215,0-1-90,7-5 839,-1 0-1147,11-11 362,-7 5 86,10-12 216,-10 10 159,1-1 70,-7 10 4,-4 3 753,-1 1-1045,2 0 249,2 0-238,1 0 51,0 0-18,0 0-7,0 0 159,5-4 8,0-2-167,0-1-35,-2-1-2,-5 3-47,0-1-104,2-11-45,3-8 193,-1 4-8,3-5-23,-7 20-3243,1-1 3151,-2 4 185,-1 2 22,1 0 20,-1 3 75,2 4 31,-1 6 14,2 7-173,-1 7 0,-1 5-109,2 4 1,1 0 124,-1 1 1,0-1-100,0-3 0,1-4-72,0-5-1228,0-5 859,-1-5-857,-1-5 1333,-1-17 0,-1 8 0,0-12 0</inkml:trace>
  <inkml:trace contextRef="#ctx0" brushRef="#br0" timeOffset="97842">17631 11259 1785,'-8'-6'3276,"2"1"0,6 5-1455,0 0-144,9 37-1518,-7-12-820,3 3 1,-1 2 808,-4 8-86,0-19 0,0 1-14,1 8 1,1 0-27,-1-8 0,0 0-182,1 6 0,1-3 221,0 4 62,0-5 62,0-3 25,4-9 2009,1-2-2124,15-12 2957,-3-2-3121,2-2 1,4-3-132,-2 1 0,1-2 0,-1 2-90,3-2 0,-2 1 91,9-4 1,-3 1-1264,-13 5-1815,-9 2 3147,-14 2 0,2 4 0,-11 0 0</inkml:trace>
  <inkml:trace contextRef="#ctx0" brushRef="#br0" timeOffset="98142">15987 12267 12392,'0'3'1723,"0"0"-774,37-14-817,-17 6 0,1 0 3,4-2 0,2-1 1,0 1-1229,0 0 1,1 0 0,0 0 1296,3-1 1,1-1-1,0 1 42,4-1 1,1-1-1,4 0-326,-10 4 0,3-2 0,1 1 0,1-1 0,0 1 0,-2 0 100,-1 0 1,-2 0 0,1 1-1,1 0 1,3-1-186,-5 1 1,3 1-1,1-1 1,1 0-1,1 0 1,1 1-1,0-1 1,-1 1-1,0 0 80,-2 0 1,1 1 0,-1-1 0,0 1 0,1 0-1,-1 0 1,1 1 0,0-1 0,1 0-244,-3 1 0,2-1 0,-1 1 1,1-1-1,0 1 0,0 0 1,0 0-1,-1 0 0,-1 0 1,-1 0 7,8-1 0,0 1 0,-1-1 1,-1 1-1,-1 0 0,-2 0 0,-1 1 69,1-1 0,0 1 0,-3 1 1,-3-1-1,-4 1-1005,-1 0 0,-5 1 355,1-1 901,-53 0 0,19 1 0,-9 0 0,-1 0 0</inkml:trace>
  <inkml:trace contextRef="#ctx0" brushRef="#br0" timeOffset="98742">16208 12101 9718,'-16'-4'3226,"4"0"-4865,-8-1 1,-5-2 924,1-2 0,-3 0 944,3 1 1,-2 0-1,0-1-119,-5-3 0,0-2 0,2 0-81,1 0 1,1-1-209,3 2 0,-1-2 0,2 1 298,-1-5 1,2 0-16,0-1 0,2-4-206,5 1 1,0-5 0,2-2 0,1 0 305,4-3 1,1 0 0,2-2 0,0 1 16,-2 1 0,-1-1 0,2 1 0,4-1-211,5-3 0,4-1 1,4 1-1,0 7-11,7-2 0,4 5 47,-1 3 1,1-1 0,2 3-170,-3 6 0,1 2 1,2 1 245,1-1 0,1 0 0,2 2 321,0-1 1,2 2 0,2 0-399,3 2 1,3 0 0,0 1-1,-1 1-245,-7 2 1,-1 1 0,0 0 0,1 1 184,1 0 1,1 0 0,0 1 0,0 1 0,-2 1-222,7 3 0,-3 1 1,0 3 178,-1-1 0,-1 1 0,1 6-29,-5 1 1,1 4-1,0 2 1,-2 3 0,-2 1 84,-6 1 0,-2 3 0,-2 1 0,0 0 0,1-1 0,2 0 0,2-1 0,-1 1 0,-3 0 1,-5 2-32,-7 3 0,-4 3 0,-4 1 1,-2-3-1,-1-4 85,-2-3 0,-2-3 0,-6 0 164,-4 2 1,-5 2 0,-3 0-1,-2-2 1,-1-2-179,0-4 1,-2-3-1,-1-1 1,0 0-1,0 0-59,1 1 1,0 1 0,0 0 0,0-2-1,-1-1-39,1-2 0,-1-1 0,0-2 0,1-1 0,2-1-193,1-1 1,1-2 0,1-1 0,-1-1-571,-2 0 1,-1-1 0,0-1 0,2-1 655,-4-3 1,3-1-1,0 0 1,-11 2-1,10-4 1,22-12-1</inkml:trace>
  <inkml:trace contextRef="#ctx0" brushRef="#br0" timeOffset="99109">17355 11977 16492,'-29'-6'26,"1"0"0,0 0 1,0 0-1,0 0 0,1-1 339,-6-2 1,0 0-626,0-1 0,-2-2 418,3 1 1,0-2 0,-2-4-815,7 2 1,0-3-1,-1-2 1,2 0 0,1 2 642,-7-4 1,3 0 0,1-4-151,7 3 0,-2-4 0,3-2 0,4-1 0,9 0-256,8 2 0,8-2 0,4 0 0,4 0 0,0 1 371,0 0 1,4 1-1,1 0 1,2 0-1,0 1 1,-1 0-198,-1 1 0,0 1 0,0 0 0,1 1 0,1 1 0,1 2 276,7-2 0,1 2 1,2 1-1,0 4 1,0 2 38,2 4 1,1 4 0,-1 3 0,-2-1-77,1 1 0,-2 1 0,2 1 25,0 1 1,2 0 0,0 3 0,-2 3 38,-6 3 1,-2 3 0,-1 2 0,-1 0-57,3 1 0,-2 1 0,-1 2-1,3 6 0,-1 2 0,-6 1 32,-6 6 1,-5 1-30,-3 0 0,-5 3-33,-9-3 0,-6 2 0,-1-2-7,2-6 1,-1-3 0,-5 2 26,0-3 0,-4 2 0,-3 0 1,-3-1-1,-2 0-401,3-7 0,-3-1 1,-3 0-1,-1 0 1,-1-1-1,1-1 0,0 1 1,3-1-95,-2 2 0,2 0 0,1-2 0,-1 1 0,-1 0 0,-4 0 504,5-2 0,-4 0 0,-3 0 0,0 1 0,-1-1 0,0 1 0,2-2 0,2-1 0,4-1 0,4-2 0,-7 3 0,5-3 0,-1 1 0,-2-1 0,1 1 0,-1-1 0,0 1 0</inkml:trace>
  <inkml:trace contextRef="#ctx0" brushRef="#br0" timeOffset="99695">13126 12474 13240,'-4'-6'2793,"1"2"-2582,10-18 0,10-4-140,-1 14 1,4 1-892,4-6 1,4-3 0,3-1 0,-1 4 782,3 4 1,0 4-1,3 0 85,-8 1 1,1-1 0,2 1 0,0-1 0,2 1-286,-2 0 0,1 0 0,2 1 0,-1 0 0,0-1 0,-1 2 221,0-1 0,-1 0 1,-1 1-1,2 0 1,2-1-30,-2 2 1,2-1-1,2 0 1,1 0-1,-1 0 1,1 1 0,-3 0-1,-2 0-155,5 1 1,-4 0 0,-1 0 0,2 1 0,1 0-4,-1 1 1,2-1 0,2 0-1,-1 1 1,0 0 0,-2 0 0,-4 1-91,4 0 1,-3 1 0,-2 0 0,1 1-180,7 0 1,1 1 0,-1 1 0,-8 1 458,-4 1 0,-5 2 13,7 11 1442,-58 5-1365,8-13-1,-3-1 37,2 0 0,-3 0 0,0-1 298,0-2 1,-2 0 0,0 0-312,-1-1 1,-1 1 0,-4-1 75,5-1 0,-4 0 0,-1 0 0,-2 0 0,0 0 0,0 0-122,2 0 0,-1 0 1,0 0-1,0 1 1,-1-1-1,1 0 1,0 0-40,0 0 0,0-1 0,1 1 0,-1 0 1,0-1-1,0 1 0,0 1 23,-4-1 1,-2 1 0,0 1 0,0-1 0,2 0 0,2 0 0,4 0-58,1-1 1,4 0 0,1 1 0,-2 0 85,-5 1 0,-3 0 0,-1 1 1,4 0-1,6-2-319,2 1 0,4-1 252,-5 0 0,12-2 29,29-6 1,14-5-6,-3 1 1,3-2-1,3-2 1,3 0-194,-5 1 0,3-1 0,1 0 0,3-1 1,0 0-1,1 0 0,1 0 195,-5 3 1,1-2 0,2 1-1,0 0 1,1 0 0,0 0-1,1-1 1,-2 1 0,1 0-1,-2 0-89,1 0 0,-1 0 1,0-1-1,0 1 1,0 0-1,0 0 0,-1 0 1,1 1-1,-1 0 55,5-1 1,1 1 0,0-1-1,0 1 1,-1 1 0,-1 0 0,-3 1-1,-3 1 37,6-1 1,-3 2 0,-3 0 0,0 1-89,7-1 1,-1 1-1,0 1 17,2-1 0,0 1 0,-17 7 1003,-30 21-397,-9-1-557,-5-12 0,-9-1 0,-5 0 0,1 0 45,0-1 1,-2 0-1,-1 0 1,0-1 0,2 0-10,-1 1 0,3-1 1,-3 0-1,-5 1-37,12-4 0,-3 1 1,-2 0-1,-3 1 0,-2 0 1,0 0-1,-1 0 1,1 0-1,1-1 0,3 1 1,2-2-1,3 0-5,-9 2 0,4-2 0,3 0 0,-1 0 1,-5 1-13,5-1 1,-4 1-1,-3 1 1,-1-1-1,-1 1 1,3-1 0,2 0-1,4-2 1,5 0-58,-7 0 1,7-1 0,6-3-3039,4-3 3106,35-7 0,23-6 0,8-2 0,-9 4 0,-6 2 0,1 0 0,1 0 0,-1-1 0,0 1 0,1 0 0,-1 0 0</inkml:trace>
  <inkml:trace contextRef="#ctx0" brushRef="#br0" timeOffset="110578">20906 10775 4462,'7'6'3140,"-2"-2"-601,-5-4-604,0 0-1271,20 75-391,-14-55 0,0 1-65,3 11 0,1 5 0,0-1-110,-3-9 0,1-1 0,-2-1-416,2 6 0,-1 0 316,0-4 0,-1 1 0,0-1 2,-1 1 0,0-1-38,1 8 1,-1 1-184,0-4 0,1-1-17,-2-1 0,0-2-735,1-5 0,-1-4 914,0-4-3218,2-6 2504,-1-23 0,-1 9 1,-1-10-1</inkml:trace>
  <inkml:trace contextRef="#ctx0" brushRef="#br0" timeOffset="110728">21320 11245 8808,'1'4'3276,"2"33"-1830,-2-19-1393,1 9 0,1 0-288,-1-6-1421,3 7 836,-1-15 1,-1-2 0,-1-7 0</inkml:trace>
  <inkml:trace contextRef="#ctx0" brushRef="#br0" timeOffset="110878">21210 10982 12389,'8'4'-871,"-1"-1"-1223,-7-3 2094,0 0 0,0 0 0</inkml:trace>
  <inkml:trace contextRef="#ctx0" brushRef="#br0" timeOffset="111162">21445 11314 8354,'4'1'3150,"2"35"-3327,-4-19 414,0 5 0,1 0 31,-1-6-212,1-5 185,-2-4-241,0-3 41,0-3-142,-1-7-25,-1-2 98,0-8 238,-1-11-47,0 4 340,2-8-333,3 10 444,9-15-434,-2 15-27,7-9 55,-13 20-220,17 4 12,-13 3 121,18 9-116,-10 13-5,-1 2-201,-3 8-177,-7-7-191,0-1-299,-2-2-902,-1-2 1770,1-2 0,-1-7 0,0-2 0</inkml:trace>
  <inkml:trace contextRef="#ctx0" brushRef="#br0" timeOffset="111496">21818 11259 13198,'6'9'-848,"-1"-2"266,-5-7-2695,0 0 2281,39-24 668,-27 11 473,10-7 1,-4-1 157,-17 3 946,-8-7 2027,-9 14-2518,0 3-469,-5 11 36,3 16-134,4 1-310,-3 8 334,8-4 127,1 9-272,4-1-73,4-2-212,10-3-18,0-15-1165,14 0-1879,12-15 1968,-11-2-330,-3 0 1,-1-3 1247,-2-6 1,-2 8-1,-5-2 1</inkml:trace>
  <inkml:trace contextRef="#ctx0" brushRef="#br0" timeOffset="111779">22232 11121 13723,'-30'19'608,"0"1"1,6-5 0,3 2-658,7 2 0,4 2-251,4-1 1,3-1-54,-3 13 552,8-3-636,4-20 37,2-2-32,0-4 164,1-2-480,3-9-232,3-8 417,-1-4 276,1-5 203,-2 2 185,-3 8 476,2-1-222,-7 11 653,6 8-926,-3 2-82,4 7-37,-3 1-408,1 1-109,0 1-281,1-1-1424,5 2 2259,2-7 0,-5 0 0,-2-7 0</inkml:trace>
  <inkml:trace contextRef="#ctx0" brushRef="#br0" timeOffset="112034">22412 11231 11023,'4'2'829,"-2"-1"-885,-1 33 11,1-15-51,-1 4 1,1 0-613,2-3-1207,-5 3 1360,10-9 208,-10-1 538,8-10 10,-6-5 18,-2-4 265,-1-4 208,0-2 1371,-2-18-1744,3 8-229,1-12-180,8 1-351,0 7 95,1 4 0,1 0-2931,8-7 0,0 1 1014,-2 11 2232,-6 10 0,-6 4 1,0 2-1</inkml:trace>
  <inkml:trace contextRef="#ctx0" brushRef="#br0" timeOffset="112629">22868 11203 12330,'0'4'1311,"-3"14"0,-2 4-964,2-3-365,-1 10 0,0-1-260,3-7-114,4 6-470,2-13 385,0-4 105,0-6 229,-1-9 143,0-2-381,5-16-269,-3 2 1,1-3 495,-2 5 0,1 0 144,0-7 1,1 0 55,-1 5 0,-1 2 136,5-9 25,2-6 213,1 4-266,-4 12-148,1-2 95,-6 14-57,-3 5 304,1 1-295,-8 0-179,4 0-20,-4 0 1,13 0 27,-5 0 154,6 0-89,-7 0-2584,1 0 2446,-1 0 132,0 1 855,1 0-1376,-1 0 70,0-1 510,-6 3 0,4-1 0,-4 0 0</inkml:trace>
  <inkml:trace contextRef="#ctx0" brushRef="#br0" timeOffset="113183">22896 11093 376,'-6'-2'3276,"1"0"0,5 2-995,0 8-769,0-4-1350,0 6 754,2-3-911,-2-3 1986,1 0-1960,-1-2-603,1-2 362,1-3 31,0-1-692,6-9 717,-3 5 154,2-5 20,-3 7 78,0-2-87,-1 2-5,4-4-141,2 0 63,1 0-15,2 1 87,-1 3 17,6 3 67,-3 1 95,8 9 193,-7 9-72,0 14-12,-6-1-48,-6-8 0,-2 0-69,0 4-94,0-4 0,-1 0 228,-5 16-151,-1-7-110,-6 0 46,-10-13-90,2-4 210,2-2 0,-1 0 512,-10 4-330,0 1-170,11-5-1,10-6-221,6-4-373,3-1 12,6-2 451,1-1-87,8-2-12,8-1-170,-3 1-882,17-4-2216,-3 2 0,-8 1 2962,-6 2 1,-17 4-1,-4 0 1</inkml:trace>
  <inkml:trace contextRef="#ctx0" brushRef="#br0" timeOffset="113497">22854 11590 11759,'2'4'1703,"-1"0"-1669,-1-4-973,53-16-941,-27 10 1813,8-3 0,0 1-6,-10 5-44,-3 3-135,-4 3 215,-6 5 236,-5 14 546,-9 11-412,-3 1-263,-2-9 0,-1-2-115,-4 5-47,-1 4 2,2-14-310,13 2 400,-4-10 460,13 1-306,-2-10-3,8-6-151,-2-2-44,7-8-568,-3-4 0,-1-2-522,7-8-376,-5 5 0,-1 1-78,1-3 1588,-1-4 0,-9 17 0,-1-1 0</inkml:trace>
  <inkml:trace contextRef="#ctx0" brushRef="#br0" timeOffset="113732">23130 11259 14028,'-1'-8'1243,"0"2"-1537,1 6-1069,0 0 757,45-15 606,-28 12 168,11-3 0,-2 5 354,-16 21-490,-3 4 209,-7 8-34,-5-6-150,-1-7 1,-2-1-532,-7 9-551,3-8 0,0 0-2252,-4 1 3018,2-2 0,8-10 1,4-5-1</inkml:trace>
  <inkml:trace contextRef="#ctx0" brushRef="#br0" timeOffset="114047">23172 11438 1976,'6'4'3276,"-1"0"-1638,13-9 0,3-1-133,0 10-1623,2-7 1,-1 1-34,-7 14 1095,-8-5-1028,-1 1 685,-2-1-531,-1-3 2324,-2-1-2277,0-1-251,0-7-130,-1 0-123,1-14 287,1 4 18,5-17 375,1 14 0,0-1-4,6-11-90,5-3 159,-6 15-171,-4 7 334,3 0 174,-5 13-401,3 14-294,-2 4-96,-6 1 1,0 1-146,8 7-1619,-9 7 1505,8-15-1743,-5-1 255,-1-11-170,0-3 2013,0-20 0,-1 9 0,0-8 0</inkml:trace>
  <inkml:trace contextRef="#ctx0" brushRef="#br0" timeOffset="114183">23573 11176 11695,'3'5'1638,"1"15"0,-1 3 756,-1 1-3274,2 11 0,0 2 650,1 1-52,0-14 1,-1 1-452,5 7-906,-2-6 1,-1-1-1639,2 4 2621,-3-7 1,-1-2-1,-3-12 1,-1-1 0</inkml:trace>
  <inkml:trace contextRef="#ctx0" brushRef="#br0" timeOffset="114551">21044 12474 13642,'-4'-2'403,"1"1"-403,41 3 495,-3-2-2055,2 0 1,3-2 1875,-5-1 0,5-2-166,-10 0 0,4-2 1,4-1-1,1-1 1,-1 0-1,-3 2-510,-3 0 1,-2 0-1,0 1 1,0-1-1,4-1 385,-4 1 1,3 0-1,1-1 1,2-1 0,-1 1-1,0 0 1,-2 0 0,-2 1-170,6-2 0,-2 0 1,-2 1-1,1 0 0,4-1 133,-7 2 0,3-1 0,1 0 0,1 0 1,0 0-1,-1 0 0,0 0 0,-1 1-200,3-1 0,-2 0 1,-1 1-1,1-1 0,1 1 1,4-1 206,-8 1 0,3 0 1,1 0-1,1-1 0,1 1 1,0-1-1,0 1 1,-1 0-1,0 0 0,-2 1-7,3 0 1,-1 0 0,0 1 0,-1 0 0,-1 0 0,1 0 0,0 0 0,-1 0 10,0 0 0,0 0 0,-1 0 0,1 0 0,-1 0 0,0 0 0,-1 1 0,1 0-13,1 0 1,1 0-1,-1 0 1,0 1 0,-1-1-1,-2 1 1,-1 1-2,6-2 1,-4 2 0,0-1 0,2 1 0,-3 0 1,2-1 0,0 1-1,-1 0 1,-1 1-5,7-1 0,-2 0 1,0 0 208,-4 1 0,0 0 0,0-1 0,-2 2-833,3-1 1,-1 2 0,-4-1-349,-4 1 1,-3 1 517,7-1 1,-11 1 470,-37 0 0,-10 0 0,10-1 0,-6 0 0,1 0 0</inkml:trace>
  <inkml:trace contextRef="#ctx0" brushRef="#br0" timeOffset="117711">13444 12170 6473,'3'4'0,"-1"-2"0,-2-2 0</inkml:trace>
  <inkml:trace contextRef="#ctx0" brushRef="#br0" timeOffset="122674">8443 11728 12300,'0'5'1697,"1"-2"-773,-1-3-924,47 23-509,-25-11 1,2 0 505,-1-1 0,3 2 1,-1 0-590,1 0 0,1 0 0,-3-1 236,-1 0 1,-1-1-83,7 3 1,0 1-921,-5-3 1,-1 0-102,7 5 1459,-11-6 0,-3-1 0,-5-3 0,-4-1 0</inkml:trace>
  <inkml:trace contextRef="#ctx0" brushRef="#br0" timeOffset="122833">8788 11728 11493,'6'4'1919,"-2"-1"-1739,-16 16 1,-7 6 214,1 5-1488,4-9 1,-3 4 0,3-3-16,3 0 1,0 0 1049,1-1 1,1 0-174,0-1 1,1 0-42,-5 16 617,5-4-345,9-10 0,0-2 0,-1-1 0,7 6 0</inkml:trace>
  <inkml:trace contextRef="#ctx0" brushRef="#br0" timeOffset="123274">9299 11701 11784,'6'1'720,"-1"0"-756,-5-1-102,25 41-32,-1-23-73,-5 5 0,2-2-57,-1-14 1,1-6-1466,5-4 1001,7-4-4,-11-8-206,-9 1 0,-2-3 517,-1-2 1,-1-1 243,0 0 0,-2 0 437,-3 1 0,-1-1 1036,-2-11-658,0 10 36,-1-2 2332,0 14-1710,0 5-714,0 3-58,0 6 699,0 5-748,3 7-207,1 8 8,2 6-263,-1-5 1,1 3-5,1 2 1,0 2-930,1-1 0,-1 1 929,1-2 1,0-1 9,0-2 0,-1-1-246,-1-8 0,0 1 289,1 3 1,-1 0-19,2 9 216,-5-7-109,-1-4-115,-4-9-319,-6-8 61,-1-2 60,-9-6-432,15-12 259,-6-14-85,9-4 112,7 10 0,1 0 823,-1-3-2562,15-5 2083,-10 14 0,-5 10 0,-2 0 0</inkml:trace>
  <inkml:trace contextRef="#ctx0" brushRef="#br0" timeOffset="123400">10142 12032 12997,'3'6'-2697,"-1"-2"2138,-2-4 0,0 0 0</inkml:trace>
  <inkml:trace contextRef="#ctx0" brushRef="#br0" timeOffset="124183">10598 11093 11538,'5'7'2792,"-2"-1"-1134,-3-6-706,0 0-641,4 47-2554,1-9 2243,-2-13 0,0 4 0,1-2-39,2 4 0,0 1-8,1-4 0,1 3 1,1-1-31,0-1 1,1 0-1,0-1-868,-1 0 1,1 0 0,0-2 630,5 7 1,-1-4-434,4 2-868,-3-8-256,-1-6-932,-2-7 2803,3-9 0,-9 0 0,3-5 0</inkml:trace>
  <inkml:trace contextRef="#ctx0" brushRef="#br0" timeOffset="124404">10957 11494 12790,'1'5'765,"-1"-1"-440,-4 29 122,3 1-1216,-2-11 0,1-1 562,5 11 47,7-19-246,1-7 308,5 0-510,0-14 564,-3-9 315,-2-3 82,-6-5 45,-7 6-37,-4 1-218,-3 1 754,-3 1-1023,-12-5-885,5 7-289,-2 0 1300,10 10 0,9 2 0,0 1 0</inkml:trace>
  <inkml:trace contextRef="#ctx0" brushRef="#br0" timeOffset="124836">11206 11438 7148,'3'3'3276,"0"-1"0,-3-2-1450,-11 16-2003,8-7-145,-7 16 143,13-15-17,5 3 143,5-8 53,0-1 0,0-7 50,-5-2-44,0-3-6,-2-2-42,-2-1 36,0-1-156,-1-1-387,0 7 477,2-2 74,4 10 71,-1 2-20,6 4 146,0 4-3258,8 14 3247,-4-2-158,-6-6 1,-1 1-324,5 12 274,-6-5 1,0 1-5,-4-6 1,1 0 19,1 15 1,-3 1 7,-5-9 1,-4-1 34,-3 5 1,-3-1-207,0-8 1,-1-3 205,-3-4 1,0-2 66,-5-2-107,1-4-62,2-5-81,1-3-484,-2-15 79,6-13 3289,1-5-2845,9 7 1,2 0-1490,4-6 1540,-1 10 0,1 2-238,6-8-569,-2 9 1,1 0-2418,1-16 2673,0 17 0,-1 1 1,-5-2-1,2 10 1</inkml:trace>
  <inkml:trace contextRef="#ctx0" brushRef="#br0" timeOffset="125105">10170 11618 11681,'-6'2'2045,"-5"31"-1318,8-7-1453,-2 1 1,2 3 796,2-8 1,2 1-130,6 11 1,6 2-928,-1-13 0,3 0 1,1 0 619,0 0 1,1-1 0,2-1-229,2-2 1,3-2-1,1-3-500,2-2 1,1-3 0,0-1 675,10-1 0,-2-1 0,-4 1 1,-3-2-1,5-5 0</inkml:trace>
  <inkml:trace contextRef="#ctx0" brushRef="#br0" timeOffset="125333">11524 11273 14187,'10'1'1196,"13"17"0,1 5-3221,-7 1 2022,6 4 0,0 4-49,-14-7 1,-3 1 0,-2 0-299,-2 10 0,-3 0 103,1-7 1,0 1 0,-4 0-401,-8 1 0,-4-1 0,-1-3-724,-3-1 0,-1-2 761,0-2 1,-1 1 0,1-3-409,-2-1 0,-1-2 1018,-9 4 0,1-3 0,4-1 0,10-8 0,0-1 0</inkml:trace>
  <inkml:trace contextRef="#ctx0" brushRef="#br0" timeOffset="125705">9203 12170 10337,'10'-3'666,"-2"1"-666,9-9 0,4-2-67,-4 3 0,3 0 49,3-3 0,4-2 1,-1 3-464,0-1 0,0 2 510,1 2 1,2-1 0,-3 2-682,-5 2 1,-1 0 652,11-2 1,-1-1-110,8 1 164,-2 0-282,-3 0 137,1 1-149,-17 2-398,4 0 88,-9 1 355,5-1 151,2-3 1231,0 1-2284,7-4-375,-11 5 1610,5-4 0,-14 7 1,0 0-1</inkml:trace>
  <inkml:trace contextRef="#ctx0" brushRef="#br0" timeOffset="125983">9741 11770 13642,'-2'-3'817,"0"0"-512,2 3-235,48 3-2236,-19-2 2131,5 1 0,2 0 0,-9 2 0,-1 1-1473,-7-1 0,0 1 1508,5 1 0,-1 4 351,-4 8 0,-4 3-155,2 6-191,-6-4 0,-3 0 83,-11-3 1,-2-1-89,-4 10-115,1-10 0,-1 0-742,-6 5 597,1-6 0,1-2 0,1 0 0,-5 5 0</inkml:trace>
  <inkml:trace contextRef="#ctx0" brushRef="#br0" timeOffset="126288">11717 11259 8673,'5'4'-241,"-1"0"2863,-4-4-2633,0 0-177,49-25-925,-23 12 0,1-1 219,8-4 0,0 0-123,-12 4 1,-3 2 1016,0 1 0,-17 6 0,7 0 0</inkml:trace>
  <inkml:trace contextRef="#ctx0" brushRef="#br0" timeOffset="126458">11897 11121 13240,'0'4'570,"0"-1"-58,0-3-207,35 49-1025,-17-18 42,2 0 1,0 1-2600,-10-1 0,-8-17 3213,-7-1 0,4-10 0,-5-2 0</inkml:trace>
  <inkml:trace contextRef="#ctx0" brushRef="#br0" timeOffset="127234">12090 10306 12588,'6'2'2481,"-2"0"-1954,-4-2 419,4 99-2087,0-73 0,0 1 1081,0 0 0,1 6 0,0 2 0,0-1 0,1-6-815,4 4 0,1-3 631,-1-4 0,1 1 1,0-3-72,0-2 0,1-1-1324,4 2 1,2-1 1230,11 4 1,-5-3 0,-11-17 0</inkml:trace>
  <inkml:trace contextRef="#ctx0" brushRef="#br0" timeOffset="127483">12380 10678 11459,'3'2'146,"-1"0"323,-7 33-676,10-22-653,-5 25-125,23-34-1521,6-8 1849,-9-4 1,0-1 417,12-11 239,-10-7 658,-16 6 255,-4 0 554,-6 3 496,-2 0-99,-12-1-1392,-4 3-472,0 1-216,-3 7-155,18 5-489,-6 2-895,12 0-396,-2 2 2151,1 2 0,1-2 0,1 1 0</inkml:trace>
  <inkml:trace contextRef="#ctx0" brushRef="#br0" timeOffset="127634">12657 10485 7030,'2'-5'1599,"1"1"-2564,-3 4 0,0 0 0</inkml:trace>
  <inkml:trace contextRef="#ctx0" brushRef="#br0" timeOffset="128035">12657 10471 6711,'2'3'1559,"1"-1"1717,-3-2 0,-34 43-3141,31-19-176,-13 3 1,3-2-94,23-6-205,5-8 367,-3-7 36,-4-2-55,11-15-135,-14-1 0,16-7-53,-8 5 0,-1-1 25,13-7 86,-11 8 1,1 2-62,13 3 129,-12 10 3,4 6 155,-8 10 1,-2 3-110,-1 2 0,-2 1-452,3 5 0,-2 0 452,-3-3 0,-3 0 85,0 9 45,-4-3 54,-3-2-184,-4-8 0,-3-1 318,-10 6-305,-7 1-62,9-17-286,7-9-179,1-4-313,3-6-486,2-7-375,4-1 1,2-3 1555,2-6 1,0 0 0,0 7-1,-1 2 1,4-18 0</inkml:trace>
  <inkml:trace contextRef="#ctx0" brushRef="#br0" timeOffset="128202">12975 10098 10127,'7'2'3276,"-10"29"-1667,-3-10 0,-2 1-3248,0 6 1,-1 2 543,1 0 0,0-1 1027,4-7 1,0 0 105,1 6 1,0 1-970,2-2 0,0-2 54,-1 0 1,1-1-1434,1 10 2310,-3-15 0,2-10 0,-3-1 0</inkml:trace>
  <inkml:trace contextRef="#ctx0" brushRef="#br0" timeOffset="128342">12823 10416 9948,'4'5'3276,"0"-1"-2536,-4-4-617,46-1-70,-8 9-1191,-5-6 0,1 2 1103,-11 2 0,-2 2-964,2 0 1,-1 1-612,2 1 0,-1 1 55,-1-2 0,-1 1 1555,-2 2 0,-4 0 0,-4-5 0,-4 2 0</inkml:trace>
  <inkml:trace contextRef="#ctx0" brushRef="#br0" timeOffset="128705">12519 11148 7524,'6'4'1554,"0"-1"-686,-2 14 0,1 6-1019,3 3 93,-1 3 1,3 3-363,0-5 0,2 1-876,5 5 1,1-1 472,-4-5 0,0-1-709,5 3 1,-1-6 1531,-2-11 0,-4-2 0,-6-9 0</inkml:trace>
  <inkml:trace contextRef="#ctx0" brushRef="#br0" timeOffset="128951">12836 11190 13148,'2'10'1387,"-1"-2"-1040,-1-8-412,-11 46-436,13-30 222,-5 10 1,3-2-364,13-19-7,1-2-124,1-4-846,4-19 1894,-9-1 243,1-7 453,-16 1-581,-1 13-127,-11-1-216,13 7-237,-21 0-1218,24 1-4,-16 1 1412,14-1 0,0 4 0,2-1 0</inkml:trace>
  <inkml:trace contextRef="#ctx0" brushRef="#br0" timeOffset="129336">13085 10982 12241,'3'4'2100,"-1"-1"-1982,-2-3-224,15 34-121,-3-19-259,4 8 0,1-1 7,3-11-1509,17-1 1251,-16-17 737,3-3 163,-13-10 55,-8 3-8,-1-3 45,-2 0-45,-2-1 126,-5-9 1168,-4-2-1087,2 8 51,1 6-468,7 15-117,0 3 441,4 6 385,5 9-513,2 5-79,5 6-68,-5-7 0,1 0-1663,6 13 1614,-5-11 0,1 2-49,0 2 0,0 0-461,0 1 0,-1 0 510,0-1 0,-1-1 22,-3-3 1,-1-1-163,-3 9-389,-7-10-146,-4 2-2151,-13-11 2826,-4-5 0,6-1 0,4-4 0</inkml:trace>
  <inkml:trace contextRef="#ctx0" brushRef="#br0" timeOffset="130784">12795 10817 8892,'2'4'2677,"-1"0"-2165,-9 15 1,-5 3-1042,-3 0 964,-1 6 1,-3 0-141,7-14 1,-3-1 14,-7 2 1,-5 0 0,0-1-176,2-3 1,-1-2-1,-1 1-736,-5 2 0,-2 0 0,2-2 602,4-4 0,0-2 0,2-1 28,-4-1 1,1-1 5,-1 0 0,0-2 18,2-1 0,0-3-45,-9-3 0,2-8-185,13-7 1,1-7 0,3 0-402,1 6 0,1 0 0,4-4 477,6-3 0,3-4 0,3-3 1,2 1-1,2 4-453,3-6 0,4 3 1,2-1 492,-3 7 1,0-2-1,1 0 1,3 0-1,2-1 38,2 4 0,2 0 0,3-1 1,1 1-1,1-1 0,0 2 1,-1 2-34,3-1 0,0 2 0,0 1 1,1 0-1,0 0 0,1-1 77,0 0 1,0-1 0,1-1-1,0 1 1,1 1 0,-1 1 0,0 4-165,5-1 1,1 3 0,-1 2-1,0 2 1,-1 1 142,-1 3 0,-1 1 0,-1 2 0,0 1-92,1 1 1,0 0 0,-1 1 0,1 2 52,7-1 1,0 3 0,2 5-59,-8 5 1,2 4 0,1 4 0,-2 1 0,-5 2 122,-1 4 1,-4 2-1,-2 2 1,1 1 45,0-4 1,3 2 0,-2 0 0,-4 2-1,-6 1 63,-7 3 0,-7 3 0,-4 1 0,-2-2 0,0-3-29,-2 4 1,-4-4-1,-2 1-16,-2-1 1,-1 0-1,-4 1 1,-2-1 98,2-9 0,-1 1 0,-3 0 0,0-1 0,-1-1 0,1 0-186,-3 0 1,1-2 0,-2-1 0,1 1 0,-1 1-3,3-2 1,-1 2 0,0-1 0,0 1-1,0-2 1,0-2-270,-4-1 0,1-1 1,-1-1-1,2-2 1,2-2-179,-1 0 1,3-3 0,-1 0-563,-6 1 1,-1 0 0,1-4 1007,4-5 0,1-4 0,3 2 0,-14-1 0,16-3 0,0 1 0</inkml:trace>
  <inkml:trace contextRef="#ctx0" brushRef="#br0" timeOffset="131111">11717 9117 6167,'-8'36'1010,"1"-1"1,2-6 0,0 2-913,-2-3 0,-2 4 0,-1 1 0,2-1-64,1 3 1,0-1-1,1 1-14,0 2 1,-1 1 0,2 0-7,-1 0 0,1 1 0,0-1 207,-2-1 0,0 0 0,2 1-278,2-4 1,1 2-1,0 0 1,0-2-185,-1-3 0,-1-1 0,1 0 0,0 0-50,2 8 0,1-1 0,0-1-391,-1 4 0,0-6-1544,0 1-613,1-11 870,-1-9 1969,-2-11 0,1-2 0,0-4 0</inkml:trace>
  <inkml:trace contextRef="#ctx0" brushRef="#br0" timeOffset="131335">11317 9532 16615,'0'5'484,"1"0"628,-1-5-751,72 82-2000,-51-61 1,3 1 1419,-1 1 1,6 4 0,2 3 0,0-3-1,-4-4-167,0-4 0,-2-3 0,1 0 386,0 0 0,1 0 0,1 0 0,0-1-22,0-1 1,1-1-1,1-1 1,1 0-283,4 1 0,1 0 0,0 0 1,-1-1 165,-5-1 1,-2-1 0,0 0 0,0-1-446,11 3 1,-1 0 0,-7-4-996,3-3 38,-15-2 1452,-18-21 0,-3 14 0,-8-15 0</inkml:trace>
  <inkml:trace contextRef="#ctx0" brushRef="#br0" timeOffset="132235">12919 11645 12207,'-23'2'601,"0"-1"0,-15-2-601,2 5 0,-2 0-1639,8-2 1,-1-3 1688,4-2 0,-4-3 1,0-1-1,2 1-50,-8-2 0,1-3 92,0 0 0,-3-2 0,7-5-163,11-2 0,4-4 1,3 1-28,-3-8 0,3-1 5,3 3 1,0-3-1,7-3-27,6 3 1,6-4 0,2-2 0,1 2 0,-1 2-140,-2 4 0,0 3 0,1-1 0,3-1 239,1 0 1,2-3 0,2-1 0,0 1 0,1 2 0,0 4 19,1 1 0,0 4 0,1 1 0,3 0 94,6-2 1,3 1 0,3 0-1,-1 1 1,-1 2-368,0-1 1,-2 3 0,1 0 0,3 0 279,-1 0 0,2 0 1,1 1-1,0 1 0,1 3-22,-1 2 1,1 2-1,0 2 1,1 3-1,-1 2-83,-3 4 0,1 4 0,-1 2 0,1 0 0,-2 1 0,0-1 74,3-1 0,0-2 0,-2 0 0,0 4 0,-3 5-56,-5 4 1,0 4-1,-1 3 1,-3 1-1,-3 0 1,-5-3 167,-2 7 1,-6-1 0,-4 2 94,-1-1 0,-3 2 0,-4 0 0,-3-1-64,-4-5 0,-3 0 0,-3-1 1,-1 0-1,-1 0 41,0-2 1,-2-1-1,-1 0 1,0 0 0,-1-1-1,1 1-69,-1 0 0,0 0 0,0 0 0,0-1 0,-1 0 0,0 0-24,0-2 0,-1 0 0,-1-1 1,1 0-1,-1-1 0,0 0-57,-4 3 1,-1-1 0,0-1 0,1-1 0,1 0-154,0-1 0,1-1 0,1 0 0,-2 1-12,3-2 0,-2 1 0,0 0 0,-1-1 0,0 0-501,0-2 1,-1-1-1,-1 0 1,1-1 0,3-2 245,-8 2 0,3-3 1,-1 1-1,-4 3 1,-1 0-1,7-4 0,-5-7 1</inkml:trace>
  <inkml:trace contextRef="#ctx0" brushRef="#br0" timeOffset="132452">11690 11728 7732,'7'4'1501,"-1"-1"-1124,13 8 0,9 4 0,-2-1-377,-5-6 0,1 0-44,10 7 0,5 3 0,0-4-339,1-6 1,1-3-1,-2-1-547,-6-1 0,-1-1 0,0 0-25,8 1 0,0-1 0,-3-2-98,-4 0 0,-4-4 1321,0-8 1,-15 6-1,-4-2 1</inkml:trace>
  <inkml:trace contextRef="#ctx0" brushRef="#br0" timeOffset="132736">12298 11521 15125,'3'1'1966,"0"-1"-885,-6 33-233,-1-6-1668,1-3 1,-1 6 0,-1 3 0,0-2 416,0 2 1,-1 1-1,1 0 415,-1-3 1,1 1 0,0 0-1,-1-2-12,1 5 0,0-3 0,0 0-185,0-1 0,0-1 0,1-1 70,-1 3 0,1 0 59,-1 6 0,1 0-90,1-10 1,3-1 397,3-3 0,2-1-234,-1 0 0,2-1-15,4-4 0,2-1 109,11 9-66,-9-12 0,0 1-43,2 1 0,0 0-3,1 2 0,2 1-114,-1 0 0,1 1 0,1 1-206,0 2 0,0 0 0,0 1-303,0-1 1,0 0 0,-1 0 281,-2-2 0,0 0 1,-3-1-1243,1 5 1,-3-1 1214,3 8 368,-13 4 0,-3-26 0,-7-1 0</inkml:trace>
  <inkml:trace contextRef="#ctx0" brushRef="#br0" timeOffset="133587">11883 9573 10646,'33'-13'82,"-1"0"0,1 1 0,-1-1 1,0 0-1,1 0 0,-1 0 0,1 0 1,0 1-1,1-1 0,1 1 0,0 0 1,0 0-1,-1 0 0,-1 2 0,-2 0 1,-2 2-297,10-2 0,-4 2 0,0 1 0,4 0 208,-8 2 0,2-1 1,2 1-1,1-1 1,1 1-1,1 0 0,-1 1 1,1 1-146,-1 0 0,0 2 1,2 0-1,-1 0 1,1 1-1,0 1 1,-1-1-1,0 0 1,-1 0 139,-1 0 1,0 0 0,-1 0 0,0 0 0,0 1 0,0-1 0,1 1 0,0 1-48,0 0 0,1 0 0,1 0 0,0 0 1,-1 1-1,1 0 0,-2 2 0,-1 0 1,-1 1-4,6 3 0,-1 2 1,-2 1-1,-1 0 0,-1 1 1,-1 0-150,-1 0 1,-2-1 0,-1 1 0,0 1 0,1 2 156,-1-1 1,1 0 0,1 2 0,-2 0 0,-1 3 0,-2 1-55,-1 6 0,-2 2 0,-2 3 0,-2 1 0,-2 1 92,-3-3 0,-3 1 0,-1 2 0,-1 1 0,0-1 0,-1 1-2,2-1 0,-1 1 1,0 0-1,-1 0 0,-2 1 1,-1 0 4,-2 0 0,-1 0 1,-2 1-1,0 0 0,-3 0 1,0 0 32,-2 0 0,-2 2 0,-2-1 0,0 0 0,0-1 0,1-2 21,1-1 1,0-1-1,1-1 1,-3 1-1,-1 3 61,-1-5 1,-2 4 0,-2 1-1,-1 1 1,0 0 0,-1 1-1,0-2 1,0-1 0,1-3 15,-3 4 0,0-3 0,0-1 0,-1 0 0,0-1 0,-1 2-91,0 0 1,0 1 0,-1 1 0,0-1 0,-1-1-1,0-1 1,1-2 5,-4 1 0,0-1 0,-1-3 1,0 0-1,0-2 6,-2-1 0,-1 0 1,0-2-1,1-1 1,0-1-41,0 0 0,1-2 0,0 0 0,-2 0 95,1-1 1,0 1 0,-2 0-1,0-2 1,1-1-222,-5 0 0,0-1 0,0-2 0,0 0-50,1-2 0,-1 0 1,1-2-1,0 1 24,3-1 1,1 1 0,0-2 0,1 0-132,-6-1 0,2-2 1,2-1-949,-1-1 0,4-2 837,5-2 0,2 0-362,-4 1 0,2-3 756,-3-9 0,13 8 0,2-4 0</inkml:trace>
  <inkml:trace contextRef="#ctx0" brushRef="#br0" timeOffset="134109">14812 9339 14857,'7'26'309,"0"0"1,-1-7 0,0 3-324,-1 3 1,0 4 0,0 3 0,1-2-807,2-1 1,1 0 0,0 0 0,0-1-264,0 4 1,0 0 0,1 0-11,4 6 1,2 0 0,-3-7-547,-4-12 1,0-2 1382,1 4 0,-1-3 0,-4-7 1,-1-5-1</inkml:trace>
  <inkml:trace contextRef="#ctx0" brushRef="#br0" timeOffset="134259">15158 9670 14885,'4'3'1050,"0"0"-1216,-3 25 1,-3 8-2171,4-10 1677,-2 12 0,2-1 659,4-14 0,-3-11 0,1-1 0</inkml:trace>
  <inkml:trace contextRef="#ctx0" brushRef="#br0" timeOffset="135286">15089 9366 2210,'6'3'1638,"8"12"0,1 6-797,-2-1 1,0 2-820,6 8 1,2 1-19,-4-3 0,0 0 55,1 1 0,1 1 369,0-1 0,0 0-426,-1-1 1,0-1 582,-4-5 1,-2-2-280,1 3-40,-6-9 2494,-3-3-2192,-3-9 332,-1-14-1191,0-2 183,0-7 1,0-2 9,-4-10 77,8 10 0,2-1 194,1-7 1,2 2-786,8-1 647,-7 7 0,-2 3-29,-4 17 145,0 1 37,0 6-12,2 2-131,8 16-101,2-2 0,3 1 21,-5-3 0,3 0-358,2-1 1,2 1 0,0-3 343,-4-5 0,1-2-17,5 3 0,1-3 772,-3-3 0,0-4-799,1-7 1,0-1 92,12-5-108,-18-6 1,-5-2-1190,-9-4 1529,-7-9-147,-12 5 528,-5 8-321,0 4-133,2 9 854,2 19-960,6 0 6,-4 14-94,10-8 0,3 2-121,1 6 1,2 1 36,0-5 0,2-1-210,6 6 0,5-4-807,7-6 1038,13 0-29,-5-15 1,3-5-828,-4-5 1,1-2 370,5 1 1,0-5-257,-1-10 1,-5-4 265,-12 10 0,-1 0 427,3-7 1,-1-1 142,-6 1 1,-3 0 1479,-2 1 0,-4 1 144,-6-13 1558,-5 14-2533,-7 26 171,-3 8 12,2 20-667,6-5 1,0 2-273,7-6 1,1 0 47,-2 6 1,4-3-362,12 5 490,0-12-314,8 2-531,15-21 607,-14-6 91,-1-6 0,-2-4 16,-5-7 58,-1-13-131,-4-3 114,-2 19 1,0-1-928,2-11 992,1 7 1271,-2 21-1036,1 3-36,0 5 246,12 17-585,1 4 58,-8-9 1,2 0-87,8 8-336,8-7 320,-3-7 1041,11-1-1654,-17-8 1,0-4-201,0-3 0,-1-2-684,0 0 1,-1-1 137,8-16 773,-16 3-679,-5-3 1295,-2-2 340,-4 2 1,-1-1 350,1 5 1,0 1-121,-1-4 1,0 1 293,1 0 188,3 15-299,2 6 783,18 17-1319,6 3 696,-10-5 0,1-2-762,0-1 1,0-2 61,8-4 0,1-1-18,-5-2 0,1-1 36,8-1 1,3-3 70,-9-1 1,0-2-1,1-2-350,7-5 1,0-3-1,0 1 5,-6 3 0,0 0 0,-1-2-457,7-6 1,-1-2 0,-6 2-304,-10 5 1,-4 1 465,6-12 1,-4 3 0,-6 6-1,-2-4 1</inkml:trace>
  <inkml:trace contextRef="#ctx0" brushRef="#br0" timeOffset="135392">17258 9214 6848,'7'4'3276,"-1"-1"0,-6-3 0,0 0-6553,31 14 2457,-30-16 1,28 14 0,-36-17 0</inkml:trace>
  <inkml:trace contextRef="#ctx0" brushRef="#br0" timeOffset="137938">16733 13027 12944,'-14'31'266,"0"0"0,0 0 1,0 0-1,2-3 1,-1 1-1,1-2 1,2-2-294,-2 8 0,2-2 554,2-9 0,0 2-1402,-2 1 1,0 2 0,-2-4 874,-1-7 0,-1-2 0,4 5 0,-1-3 0,-5-11 0</inkml:trace>
  <inkml:trace contextRef="#ctx0" brushRef="#br0" timeOffset="138105">16401 13082 14173,'9'4'942,"16"17"1,2 6-1378,-13-14 1,2 1 170,9 7 0,6 4 0,3 1 0,-1-4-556,-3-5 1,0-3 0,1 0 0,-1 0-1,0 1 1,0 1 0,0 0 0,0-3 468,4 0 0,1-2 1,-3-1-1,-5-2 0,7 1 1,3 0-1</inkml:trace>
  <inkml:trace contextRef="#ctx0" brushRef="#br0" timeOffset="138437">16719 14174 6683,'-1'-4'3276,"1"1"0,0 3 0,51 40-2511,-24-22-1101,-6-3 1,4 4 0,-1-4-284,1-3 0,-1-2 285,-5-3 1,1 0-1306,10 1 1,-1-1-1033,-5-4 2671,12-3 0,-30-1 0,5-1 0</inkml:trace>
  <inkml:trace contextRef="#ctx0" brushRef="#br0" timeOffset="138605">17106 14146 13457,'9'-1'3276,"-1"0"-1983,-8 1-542,-12 36-777,4-3-1202,-1 1 1,0 3 1179,2-5 0,2 0 2,-1 3 0,1 2 28,1-1 0,0 2 1,0-1-40,1-8 0,0-2 0,0 3-69,0 2 0,-1 3 0,0 1 0,0-2-484,0 3 1,-1-1 0,0-1-484,1-6 1,1 0 0,-1-2-547,-2 12 1,1-7 1480,2-14 0,1-9 0,2-4 0</inkml:trace>
  <inkml:trace contextRef="#ctx0" brushRef="#br0" timeOffset="140732">12366 12405 7386,'-23'-16'661,"-1"-1"1,0 1-1,-5-11 1,3-1-2301,5 0 1,2-2 1486,8 7 0,2-2 1,4-5 202,4 3 0,2-4 1,2-5-1,1-1 1,2-1-1,0 0 1,-1 3-1,1 3-173,0-3 1,1 4-1,0 0 1,2 0 0,1-4 149,-1 4 0,0-3 0,2-2 0,0-1 0,1 0 0,0 1 0,2 1 0,-1 4 0,2 2-2,4-3 0,2 5 0,1 1 0,1 2 1,1-1 84,0-2 0,0 2 1,2-1-1,1 1 1,3 0-117,-5 4 1,2 1 0,1-1-1,1 0 1,1 1 0,2 0 0,1 0-1,1 2 13,-2 2 0,1 0 0,3 1 0,0 0 1,2 1-1,0-1 0,0 1 0,0 1 0,0-1 1,-1 1-1,-2 0-17,0 0 0,-1 0 0,0 0 0,-1 1 0,0-1 0,1 1 0,-1 1 0,1 0 0,1 0 0,1 1 8,-2 1 1,1 0-1,0 0 1,1 0 0,0 0-1,0 1 1,1 1-1,-1 0 1,1 1 0,-2 1-1,0 1 1,-1 2-26,7 0 0,-1 3 0,-1 0 0,0 2 1,0 1-1,-1 0 0,0 1 0,-2 0 0,0-1-14,3 0 1,-3 0-1,-1 0 1,0 0-1,1 2 1,1 2-1,3 2-114,-9-1 0,2 1 0,1 1 0,2 0 1,1 2-1,0 0 0,0 2 0,-1 0 0,0 1 1,-2 1-1,-2 1 0,-2 0 0,-3 1 84,2 6 0,-3 2 1,-3 1-1,-2 1 0,0 2 1,-1-1-1,0 1 1,0-1-1,2-1 79,2 0 0,3-2 0,0 1 0,0-1 0,-1 0 0,-1 2 0,-3 0 0,-4 1 0,-4 2 129,-4 2 1,-4 3 0,-3 1 0,-2 1 0,-2 1 0,-3-2 0,0-1 0,-2-2 0,0-4 49,-3 2 1,-2-3 0,-2-2 0,-2 0-1,-1 1-2,-1 1 0,-1 1 1,-1 1-1,-2-1 0,0-1 1,0-4 7,-1-1 1,0-3 0,-1-1 0,-1 0 0,0-1 5,-1 1 1,-2-1-1,1 0 1,-1 0-1,-1-1-40,-1 1 0,0-1 0,-1-1 1,-1 0-1,1 0-44,-2 0 0,0 0 0,-1-1 0,0 0 0,0 0-43,-2-1 1,1 1 0,-1-2 0,-1 1 0,1-1-45,5-2 0,-1-1 0,1 0 0,-1 0 0,0-1 0,0 0-29,0 0 0,-1 0 0,1 0 0,-1-1 0,0 0 0,0-1 0,0 1 0,0-1 0,0 0 0,-1-1 0,1 1 0,-1-2 45,1 1 0,0-1 0,1 0 0,-2-1 1,0 0-1,-2 0-128,4-1 0,-2 0 0,-1 0 0,0 0 0,-1-1 0,0-1 0,-2-2 0,1-2-41,0-2 0,-1-3 0,-1-1 0,-1-1 0,0-1 0,0-1 0,1-1 0,0 1 0,1 1 0,2 0 86,-5 1 0,1 1 0,1 0 0,0 0 0,2-3 0,-1-2 0,1-4-27,4-1 1,0-2 0,-2-4 0,0-1 0,1-1 0,2-1 0,1-1 0,4 0 0,3 1 0,5 1 35,0-6 0,6 1 1,5 0-1,2-4 1,1-4-18,2 7 1,1-3 0,0-4 0,2-1 0,1-1 0,1-2 0,2 0 0,1 0 0,1 0 0,1 2 0,2 2 20,1 3 1,3 1 0,0 0 0,3 1-1,1-1 1,0 1 0,1 0 0,0 1 0,1-1-1,-1 0 1,-1 0 0,-1 0 9,0-1 0,-1 0 0,0 0 0,-1-1 0,1 1 1,-1 0-1,1 0 0,1 0 0,0 1 0,1 1 0,1 1 1,1 0 23,3-1 1,2 0 0,1 1-1,0-1 1,2 2 0,0 0-1,0 2 1,0 1 0,-1 3-1,0 1 1,-1 2-10,7-2 0,-1 4 0,0 2 0,-1 2 0,1 1 0,1 0-11,1 1 1,-1 0 0,1 1 0,0 0 0,1 2-1,0 1-9,-1 0 1,1 1-1,-1 2 1,2 0-1,0 1 1,3 2-7,-6 1 1,2 1-1,1 2 1,1 0-1,1 1 1,-1 0-1,0 1 1,-1 0-1,-2 0 6,3 1 1,-2-1 0,-1 1 0,0 1 0,1 1 0,0 0 0,3 3-22,-4-1 1,1 1-1,2 1 1,1 1-1,1 1 1,0 0-1,-1 1 1,-1 0-1,-1 0 1,-2 0 0,-3-1-23,7 5 0,-3-1 1,-2 1-1,-1 0 1,0 3-1,2 2 42,-5-1 1,1 2-1,1 2 1,1 1-1,-2 1 1,0 0-1,-3 0 1,-2-1 0,-3-1 115,2 5 0,-4-2 0,-3 1 0,-3 2 0,-2 4 63,-5-4 1,-2 4 0,-2 2-1,-1 3 1,-2 0 0,-2 0-1,-1-1 1,-2-2 0,-2-2 71,-4 0 0,-2-2 1,-3-2-1,-1 0 1,-2-1-1,1 1 1,-1 2-154,2 0 0,-1 1 1,-1 1-1,0 1 0,0-1 1,-2-2-1,0-1 0,-1-2-44,-2-3 0,-1-1 0,-1-1 1,-1-2-1,1-1 0,-1-1 1,2 0-34,-4 1 0,0-1 0,0-2 0,0-1 0,0 1-55,-1 0 1,-1 0 0,1-1-1,-1-1 1,-1 1-33,1-1 0,-1-1 1,0 0-1,0 0 0,-1 0-61,1-1 0,-1-1 0,0 0 0,0 0 0,0-1-159,2 0 1,-1-1 0,0 0-1,-1 0 1,-3-2 306,3-1 0,-4-1 0,-1-1 0,-2 1 0,1-1 0,1-1 0,3 1 0,4-1 0,-2 1 0,3 0 0,2 0 0,-3-1 0,-3-2 0,1 0 0,0 1 0,0-1 0,0 0 0,0 0 0</inkml:trace>
  <inkml:trace contextRef="#ctx0" brushRef="#br0" timeOffset="141338">18170 12433 6962,'4'7'1500,"9"12"1,3 4-1145,2 7-307,-4-9 1,1 3-1,-1 0-34,1 4 1,-1 1-40,1 1 1,2 4 0,1 1-100,-4-8 0,0 1 0,1 1 0,0-1 0,-1 0-21,1 1 1,0 0 0,-1-1-1,1 1 157,2 3 1,0 0 0,0 0 0,-3-4-785,-1-2 0,-1-3 0,-2-1-744,2 1 0,-2 0 1459,2 4 0,-2-3 0,-4-8 0,-3-5 1</inkml:trace>
  <inkml:trace contextRef="#ctx0" brushRef="#br0" timeOffset="141574">18764 12668 13495,'-23'27'235,"0"-1"0,0 1 0,0 0 1,0 2-1,1 2 0,2-1 1,5-4-325,6-1 1,5 0-13,-1 4 0,1 2 1,4-3-113,4-2 0,3-2 168,-3 2 1,3-2-18,14-1 62,-6-20 6,4-1 100,4-6-80,-2-1 1,2-3-36,-4 1 1,0-1-1631,9-4 1,-1-1 762,-5 2 1,-1 0 443,1-1 1,0 0-1106,8-7 1,0-1 483,-10 7 1,0 0 1245,7-7 0,-4 1 0,-9 7 1,-2-1-1</inkml:trace>
  <inkml:trace contextRef="#ctx0" brushRef="#br0" timeOffset="141873">19054 12889 13288,'3'2'2179,"0"0"-3142,-3-2 658,35-8-110,-11-8-933,-2 7 1,0-1 1347,-3-15 325,-13 0 5,-3 8 513,-11-9-496,-2 17 358,-9-1-758,-6 12 48,3 5 0,1 3 1,0 5-5,8 10 1,3 1-261,-4-5 0,2 1 216,7 5 0,2-2-9,-1-2 54,15-2-73,-12-5-13,17-6 0,4-3-318,-4 3-99,8-5 0,2-2 1210,2-3-1895,11-5 233,-11-3-1456,-1-5 697,-2 0 1843,-2-6 0,-12 10 1,-2-1-1</inkml:trace>
  <inkml:trace contextRef="#ctx0" brushRef="#br0" timeOffset="142125">19345 12640 11580,'1'4'1585,"1"0"-1358,-2-4 216,1 42-49,2-19-386,2 12 1,2 1-1245,4-5 1191,-2-10 1,0-2 7,6 6-349,-1-3 16,-2-4 271,-7-1 99,-1-8 93,-1-2-275,-6-9-208,1-4 175,-10-7-104,-3-4 75,1-4 252,4 3 1,2-2 262,-4-10-99,5-3 1,2-2-717,4 6 1,2 0-171,-1-1 0,2 1-363,2 1 1,2 3-895,1 6 2187,3-3 1,-7 16-1,0 1 1</inkml:trace>
  <inkml:trace contextRef="#ctx0" brushRef="#br0" timeOffset="142407">19469 12530 8181,'11'29'655,"0"1"0,-1 0 1,1-2-1,-2 0 0,0-4-76,-4-4 1,0-2-588,6 19-150,-1-11 1,-1-1 65,1 3 173,3 6-425,-10-28 288,-2-4-145,-2-12 58,-1-2 34,-3-24-33,3 15 1,1 0-1030,-1-1 0,0 0 1171,2-1 0,-1 0 135,0 0 1,1 1 245,10-10 571,-7 9 0,2 3 322,10 8-980,-5 3-62,3 27-232,-4 0-492,3 3 1,2 1 2076,1 2-2976,0-3 1,1-1-231,-2-4 117,4 2 1504,-7-11 0,-6-3 0,-1-2 0</inkml:trace>
  <inkml:trace contextRef="#ctx0" brushRef="#br0" timeOffset="142725">19814 12613 13030,'7'3'2485,"-1"-1"-2407,-6-2-1724,0 0 1357,44-30 326,-30 16 35,11-5 1,-4 0 87,-18 4 11,-1 0 153,-5 1 178,-8-4-208,-2 6 131,-17 0-335,9 11-82,-8 7-3240,2 19 3417,7 2-1167,7 0 1,3 1 981,2 8-68,4-13 1,2-1-48,13 16 20,-7-13-936,12-8 0,3-2 578,-1-3 2,4-6 0,2-3 1187,1-7-1904,7-5-471,-17-4 1,-1-2 1391,6-7 247,-8 2 0,-1 2 0,-3 5 0,-3-1 0</inkml:trace>
  <inkml:trace contextRef="#ctx0" brushRef="#br0" timeOffset="142889">19980 12226 15075,'7'11'1674,"-1"-1"-4951,-9 23 2174,2-10 1266,2 12 1,2 2-618,2-15 1,1-2 265,2 8 1,3 1-633,7 0 1,2-2 408,-5-6 1,1 0-683,1-1 1,2 2 0,-1-2 901,0 0 1,-1-1 0,-2-4 0,-2-1 0,2 3-1</inkml:trace>
  <inkml:trace contextRef="#ctx0" brushRef="#br0" timeOffset="146990">17078 13151 12608,'7'7'2125,"-3"-1"-2116,-4-6 500,0 0-3786,81-13 2893,-61 10 1,1-1 383,12-2 0,6 0 0,-4-1-294,1 1 1,-3-1 308,-8 3 0,0-1-21,14-2 1,-3 1-73,-2 0 37,-12 3 1,-2 0-193,-6 0-97,-2 1-115,-9 1-194,-2 0-924,-1-2 1563,-2 0 0,1-1 0,-1 3 0</inkml:trace>
  <inkml:trace contextRef="#ctx0" brushRef="#br0" timeOffset="147240">17451 12999 17010,'29'1'-83,"-1"0"1,0 0 0,3-1 0,-1 1-1,-3-1-1307,7 0 1359,-12 0 0,0 0-70,16 0 65,-11 0-3241,12 1 2311,-21-1 451,1 1 815,-10 0-984,-4 0-218,-2-1-884,-2 1 1151,-4 1-2642,-8 5 3341,-4 1 1,3-3 0,2 1-1</inkml:trace>
  <inkml:trace contextRef="#ctx0" brushRef="#br0" timeOffset="147657">17728 13953 4447,'8'0'2050,"-2"0"-12,-6 0-2225,45-42-407,-19 16 1,2-3-140,-5 6 1,2-2 0,1 0-1,-3 1-182,0 1 1,-2 1 0,-1-1 914,1 0 0,0-1 0,-4 5 0,-3 1 0,0-2 0</inkml:trace>
  <inkml:trace contextRef="#ctx0" brushRef="#br0" timeOffset="147891">18004 13552 13624,'39'-2'-3,"0"0"0,-8 0 1,-2 4 79,-6 6 0,-4 4 38,-1 8 2,-2 10-117,-14-3-106,-8 2 5,-4 0-321,-2-8 1,-1-2-2856,-7 10 2724,4-8 1,1-2 0,5-7 0,-2 3 0</inkml:trace>
  <inkml:trace contextRef="#ctx0" brushRef="#br0" timeOffset="149208">17949 12461 9497,'5'1'655,"0"0"2621,-5-1-498,-3 49-2187,0-23-574,1 6 0,-1 3 319,-4-13 0,1 0-150,6 6 0,0 1-176,-4 7 0,1 1-749,6-7 0,2-1 739,-3-1 0,1-1 29,4-1 1,1 1 51,2 5 1,3 4-34,-2-11 1,4 4 0,0 2-1,1-2 1,-2-2-32,3 4 0,-2-2 0,4 1-567,0-2 0,4 3 1,0 0-1,1-3 1,-3-3 566,-1-6 1,-1-3 0,2 1-116,6 5 1,1 0 0,0-2 97,4 0 0,-1-2-823,1 0 1,0-1 817,0-2 1,1 0 8,0 0 1,-1-2-379,1 0 0,-1-1 377,1 0 0,-1-1 472,0-1 1,1 0-465,-3-2 1,2 0-1,2-1-9,-1-1 1,2-1 0,1 0 0,1-1 3,0-1 1,2-1 0,1 0 0,-1 0 0,-1 0-116,-6-1 0,0 0 0,-1 0 1,1-1-1,2-1 70,3-1 1,2-2 0,2 0 0,-1-2-1,-3 1 1,-4 0-5,2-1 0,-5 0 0,3-1 25,0 0 1,3 0 0,2-2 0,0 0 0,-2-1-9,-2-1 1,0-1 0,-1 0 0,-1 0 0,-1 0 23,-1 1 1,-1 1-1,-1-1 1,3-1-13,2-3 0,4-1 0,-1-2 0,-2 1 0,-5 2 692,4-4 1,-5-1-717,-2 2 1,1-1 0,-3 1-612,1-3 0,-3-1 601,1 0 1,-2 0 30,-1-1 1,-2 0 145,-1 0 1,0 0-113,-2 0 0,-1 0 22,-2 1 0,1-2 873,2-7 0,-1-4-886,-3 5 0,1-3 1,-2-2-17,-2 5 0,0-3 0,-1 0 0,0-1 0,-1 3-214,1 1 0,-1 1 1,0 0-1,-1-2 235,0-8 0,-1-3 0,-2 2 0,-1 5-30,-3 4 0,-3 3 63,0-10 1,-1 2 30,-2 11 1,-1 1-75,0 1 0,-1-1 26,0 2 1,-2-2-80,-5-8 1,-2-2-3,5 10 0,-1-2 15,-2-2 1,-3-2-1,2 3 18,1 2 0,-1 1 1,-5-8 0,-1 2-539,6 9 1,1 2 542,-1 0 0,-1 1 43,-10-7 1,-1 0-325,6 7 1,0 0 326,-8-4 0,0 0-49,8 8 1,0 2 40,0-1 0,-1 2-13,1 0 1,-3 0 37,-3 0 1,-5 0 0,0 1-91,6 3 0,0 0 0,-1 1 0,0-1 10,1 0 1,0 0-1,0 1 1,-1 0 41,-4 0 1,-2 1-1,1 1 1,4 1-49,-2 0 1,0 1-14,6 1 0,-3-1 0,-2 1 0,1 1 0,-6 2 1,0 1-1,-1 1 1,2-1 29,-3 0 0,2 0 0,-2 0 0,4 1 1,-3 2 0,2-1-1,5 1-15,-2 1 1,4 0-19,-1 0 0,-2 2-25,6-1 0,-3 2 1,-1 0-1,0 1 38,-3 2 0,0 0 1,0 0-1,0 1 48,2-2 1,1 1-1,0 1 1,-1 0-41,-4 3 0,-3 1 0,3 0 0,4-2 12,3 2 1,0 0-1,1-1 1,-5 3-1,0 0 1,2 0 13,6-2 1,0 0 0,2 0 0,-1 1-4,-1-2 0,1 1 0,-1 0 0,2 1-21,-1 2 1,0 2 0,2-1 0,3-2-23,0 3 1,1-1 4,-1 3 0,-1 2 0,0 2-28,1-1 0,1 3 1,0 0-1,1-2 46,0 1 0,1-3 0,-1 4-14,3-3 1,-1 3 0,0 1 0,2-2 0,2-3 718,0 6 1,3-1-728,1-6 1,0 2-1,3 3-787,4 2 1,3 5 0,2-1 0,-1-5-210,1 1 0,1 0 1029,1-2 0,3 5 0,0-3 0,-1-9 0,3-8 0,4-2 0</inkml:trace>
  <inkml:trace contextRef="#ctx0" brushRef="#br0" timeOffset="149458">18736 11922 11281,'-3'-5'102,"-14"21"0,-4 12 84,9-9 1,0 3-301,-5 6 0,-4 4 0,3 0 166,6-7 0,0 1 0,1 2-94,-2 4 1,-1 3 0,0 1 0,2-2-84,1-7 1,2-1-1,-1 0 1,0 6-241,0-4 1,-1 4 0,0 3 0,-1 2 0,-1 0 0,1 1 0,1-3 0,0-2 0,2-5-456,-1 5 1,1-5 0,0 0 0,-1 3 511,0 0 1,-1 5-1,-1 2 1,0 1-1,1-4 1,1-5-1,3-8 1,-2 7-1,2-5 1</inkml:trace>
  <inkml:trace contextRef="#ctx0" brushRef="#br0" timeOffset="149691">19413 11880 14382,'-16'28'395,"-1"-1"1,0 1 0,2-1 0,-1 2-1,-1 1 1,1 0-928,-1 1 0,0-1 0,0 2 0,-1 3 712,2-4 0,-1 3 0,0 1 1,0 0-1,0-1 0,2-2-636,-1 3 0,1-3 0,0 0 0,-1 2 425,1-1 0,-1 3 0,-1 0 1,2-1-1,0-3-230,2-1 0,1-3 0,0 0 0,1 0 173,-1 0 0,1-1 0,0 0 0,-1 0-224,-1 7 1,-1-1-1,0 1-195,2-4 0,0 1 1,0-1-1,1-2-543,1 0 0,0-2 1,0 1 1049,-2 8 0,1 3 0,1-7 0,1 1 0,1 2 0</inkml:trace>
  <inkml:trace contextRef="#ctx0" brushRef="#br0" timeOffset="149891">19759 12184 13094,'-18'32'218,"-1"1"0,1-1 1,0 0-1,0 0 1,0 1-1,-1-1 1,1 0-1,0 2 1,0 0-1,-1 1 0,1-1 1,0 1-1,1-1 1,0-1-1,1 0-765,-2 4 1,1-2 0,0 0 0,1-1 0,1 1 0,-1 0 253,0 2 1,0 2-1,1 0 1,0-2 0,1-2-1,3-5 135,1-1 0,2-4 0,0 1 158,0 11 0,0 2 0,2-8 0,0 2 0,6 2 0</inkml:trace>
  <inkml:trace contextRef="#ctx0" brushRef="#br0" timeOffset="150075">20256 12253 12820,'-10'21'900,"-1"0"0,2-4 0,-2 2-699,-1 6 1,-1 5 0,-1 0-749,2-4 1,-1 0-1,-1 0 1,0 3 520,-2 2 0,0 2 0,-1 1 1,0-1-1,2-2-557,0 0 1,1-2-1,0 0 1,-1 0 237,-1 6 1,-2 1-1,2-2 1,4-7-2611,3 4-322,4-9 3239,6-12 0,0-5 0,2-5 1</inkml:trace>
  <inkml:trace contextRef="#ctx0" brushRef="#br0" timeOffset="150210">20478 12405 13661,'0'21'581,"0"-1"0,-6 16-555,3-4 1,-3 5-720,-1-8 0,-3 3 0,-1 1 0,0-1 186,0 0 1,-2 1 0,1-1 0,0 1-306,0 1 1,-1 1 0,1-1 0,0-1-266,-3 3 1,0-1 0,0-5 1076,0 0 0,2-6 0,0 2 0,-3 3 0</inkml:trace>
  <inkml:trace contextRef="#ctx0" brushRef="#br0" timeOffset="151959">18985 12833 1776,'-15'30'-200,"0"0"1,1-1 0,-1 1 0,0 0 0,1 0-1,-1 0 1,2 0 72,-3 5 0,1-1 0,0 1 127,3-7 0,-1 2 0,1-1 0,0-1 0,-3 8 0,0-1 0,1 0 0,3-6 0,0 1 0,0-1 0,2-4 0,-2 2 0,1-3 0,3 0 0,-1-1 0</inkml:trace>
  <inkml:trace contextRef="#ctx0" brushRef="#br0" timeOffset="152410">19717 12405 426,'-14'34'-15,"0"0"1,0 1-1,0-1 1,0 0 0,-1 0-1,1 0 1,-3 5-1,1-3 1,1-1 0,1-3-1,4-2 1,-1-1 0,1 0-1</inkml:trace>
  <inkml:trace contextRef="#ctx0" brushRef="#br0" timeOffset="152892">20187 12585 2737,'-14'33'-52,"0"0"1,0 0 0,0 0 0,0 1 0,0-1 0,0 0 0,-1 3 0,0 1 0,0-1 0,1 0 0,0-1 0,1 0 0,-1 2 0,0 1 0,0-2 0,1-1 0,2-2 0,1-4 0,1-1 0,-1 0 0,1 0 0</inkml:trace>
  <inkml:trace contextRef="#ctx0" brushRef="#br0" timeOffset="153475">20519 12405 8418,'-10'37'-161,"-1"0"0,1 0 0,-1 0 0,1-1 0,0 1 0,-1 0 0,1 0 0,-1 2 0,-1 0 0,1 1 0,0-1 0,1-2 0,0-2 0,1-3-659,1 1 1,0-3 0,1-1 0,-1-1-144,-1 8 1,0 0 0,-1-1 1066,1-5 0,0 2 0,0-2 1,1-4-1,0 2 0,1-3 1,-2 2-1,0 0 0</inkml:trace>
  <inkml:trace contextRef="#ctx0" brushRef="#br0" timeOffset="157479">17355 12985 11138,'12'5'1279,"-2"-1"-1282,11 5 1,3 0-7,7 3-7,-2-2 0,6 2 1,-3-2-1495,-3-2 1,-1-1 1509,-4-1 0,2 0 0,0 0 22,13 0 1,-1 0-23,-11-2 0,0-1-23,11 2 1,-2-1 1308,-3 1 44,-7-1 1263,-18 1-2011,-12-1-238,-5 4-296,-16 10-896,7-3 0,-1 1 829,-4 1 1,0 0-260,4 4 0,0-1 238,1-3 1,1 1-98,-3 8 0,2 1-34,2-7 1,0 1-282,0 1 0,-1 1 0,2 0 452,-1 9 0,1-1 0,4-11 0,0-1 0,4 0 0,-1 0 0</inkml:trace>
  <inkml:trace contextRef="#ctx0" brushRef="#br0" timeOffset="157847">17921 13718 14775,'-5'-7'-700,"1"2"700,4 5-50,53-9-445,-19 3 173,-10 1 0,4 0 1,0 0 130,8-4 1,-2 1-600,-7 2 1,0 0 789,6-1 0,0 0 172,-7 4 1,-2 2-313,12 7 787,-5 5-107,-19 11-158,-13-1 0,-3 2-250,0-4 0,-1 2-472,-2 4 0,-3 3 0,1-1 335,-1-2 1,-1 0-194,-3 2 0,-2 2 1,2-3-216,5-4 0,0 0-210,-7 4 0,0 0 689,8-4 1,1-1-1,-4-2 1,-1 5-1</inkml:trace>
  <inkml:trace contextRef="#ctx0" brushRef="#br0" timeOffset="158548">20699 12198 14162,'-3'4'1493,"0"-2"-583,3-2-812,54-12-45,-22 3-335,-8 3 1,4-1-1,0 0 496,10-4 1,-2 1-844,-7 1 0,2 0 577,2 0 0,4-1 0,-2 0-490,-6 1 1,-1 0 0,-1 0 37,9-1 0,-3-1-221,-3 2 1,-6-1-2553,-9 0 2867,-8 3 0,-2 0 0,-5 5 1</inkml:trace>
  <inkml:trace contextRef="#ctx0" brushRef="#br0" timeOffset="158777">21113 11991 11983,'6'6'2025,"-2"-1"-1227,-4-5 543,0 0-865,39 8-2124,-24 0 1859,7-1 1,-1 3 129,-14 7-700,-3 17 359,-5-6-145,-1-8 0,-2 0-362,-4 1 1,-2-1-427,-4 9-706,2-8 1,-1 0 818,0-2 1,2-2 0,6-11 0</inkml:trace>
  <inkml:trace contextRef="#ctx0" brushRef="#br0" timeOffset="160223">21514 11756 11773,'3'2'2468,"0"0"-758,-3-2-1021,15 38-529,-6-11-299,0-4 0,1 6 0,0-1 39,-1-2 0,1-1 0,0 0-120,1 7 1,1-1-567,1-4 0,1 0 0,-4-5-715,-3 0-1776,18 2 2457,-23-23 1,11-1 0,-11-2 0</inkml:trace>
  <inkml:trace contextRef="#ctx0" brushRef="#br0" timeOffset="160477">21845 11894 12482,'2'6'3276,"-2"-1"-2226,0-5-882,-52 48-2058,30-27 1890,3-2 0,-5 2 0,5-2-53,-3 4-91,7-7 107,2-2-24,8-7-194,5-7 255,0 0 61,3 0 1440,2 0-1403,20-2-266,-7-1 287,15-3-1292,0-3-231,-7 2 23,7-2-1896,-5-1 3038,-10 3 1,-2 1 0,-12 4 0</inkml:trace>
  <inkml:trace contextRef="#ctx0" brushRef="#br0" timeOffset="160801">21970 11659 13776,'7'1'3273,"-2"-1"-2747,-5 0-265,-16 30-1900,9-10 1,1 1 1152,-5 6 0,1 2 486,4-2 0,2 0-93,3 0 0,1 0-44,4 11-42,-1-14 0,2 0-148,3-5 1,3-2-1122,2-1 1,1-2 725,14 13-345,2-13-432,-8-11-1778,8-8 3430,-8-5 1,-3 1 0,-10 1 0</inkml:trace>
  <inkml:trace contextRef="#ctx0" brushRef="#br0" timeOffset="161011">22191 11770 15489,'-9'-5'1848,"2"1"-1848,7 4-574,21 33 294,-7-20-74,5 7 0,4-1-2136,13-10 1261,-6-3-2048,5-3 447,-26-4 2830,2-4 0,-10 2 0,-1-1 0</inkml:trace>
  <inkml:trace contextRef="#ctx0" brushRef="#br0" timeOffset="161173">22301 11715 10253,'-3'-6'3276,"1"2"-6287,2 4 3061,-11 34 171,6-8-344,-1-2 0,0-1 601,3 4-2306,1-4 108,0-8 1720,-3 8 0,4-16 0,-2 1 0</inkml:trace>
  <inkml:trace contextRef="#ctx0" brushRef="#br0" timeOffset="161411">22371 11618 13390,'9'0'2867,"-2"0"-2727,-7 0-87,0 0 0,47 25 37,-25-11-543,8 3 0,-1 1 565,-7 1-104,-2 3 37,-3 3 95,-3 4-101,-9-6 0,-1 3-48,-2 3 1,-2 0-639,-1 1 1,-1 1 275,-2-2 0,-3 0-882,-4 1 0,-2-2-164,3-5 0,-1-1-84,-3 4 1,0 0 944,0-6 0,2-3 1,0-1-1,-1 0 1</inkml:trace>
  <inkml:trace contextRef="#ctx0" brushRef="#br0" timeOffset="161644">21790 12613 6746,'7'4'1957,"-2"-1"877,-5-3-2870,0 0-474,26 36-935,0-10-17,-2 1 0,2-1 382,-10-12 1,0-2-1119,11 6 2294,-10-12 1,-9-3-1,-1-3 1</inkml:trace>
  <inkml:trace contextRef="#ctx0" brushRef="#br0" timeOffset="161877">22177 12530 14364,'-5'-3'1506,"-23"20"1,-4 10-1463,15-10 1,0 0-760,-4 2 1,-4 2 0,5-1 581,5-4 0,4-1 434,0 8-502,6-9 41,2 1 363,5-7 32,14-3-235,-2-1-70,11-5-728,5-9-76,-4-1-316,-4-1 1,2-2 1189,-1-4 0,-1 0 0,8-3 0,-1-5 0</inkml:trace>
  <inkml:trace contextRef="#ctx0" brushRef="#br0" timeOffset="162073">22329 12419 15935,'5'7'2091,"-1"-2"-1755,-4-5-585,0 0 14,6 36 42,0-22-285,4 11 1,1-1-8,3-13-136,7 3-1718,0-11 438,-2-1 1901,4-8 0,0-1 0,-6 3 0,13-9 0</inkml:trace>
  <inkml:trace contextRef="#ctx0" brushRef="#br0" timeOffset="162428">22467 12391 9967,'0'-7'-199,"-1"1"199,1 6-148,0 0-3129,37-1 2185,-23 0 1092,7 0 0,1 0 910,-7 1-720,1 0 110,-1 0 128,-4 0 474,-6 0-384,-2 1 50,-1-1 2708,-1 1-1219,2 0-1914,0 0-17,1 1-50,5-1-79,-3 0-56,9 1-129,-3 0-117,2-1-81,0-1-662,2 0 342,-4 0-484,3 0-1864,-11-2 2234,6-3 1,-9 2 0,5-1 0</inkml:trace>
  <inkml:trace contextRef="#ctx0" brushRef="#br0" timeOffset="162630">22730 12240 14375,'2'2'2610,"0"-1"-1205,-2-1-1472,1 43-1572,0-23 1,-1 1 159,1 11 1,0 1 1300,-1-8 0,1-2 1153,-1 7-1441,1-10 0,-1 0-94,0 7 180,-1-7 1,0-1-2898,-2 3 2606,0-6 1,1-8-1,2-8 1</inkml:trace>
  <inkml:trace contextRef="#ctx0" brushRef="#br0" timeOffset="162862">22840 12170 15834,'2'6'1067,"-1"-2"-390,-1-4-674,46 8 59,-23 0-11,11 4 1,-1 3-1172,-11 8 1146,-9-6 1,-3 1 7,-1 14 1,-6-9 0,-2 2-222,-7 1 1,-1-1-41,6-1 1,-1 1-647,-10 1 1,-1-3-1189,5 0 2061,-13 8 0,13-21 0,-1-1 0</inkml:trace>
  <inkml:trace contextRef="#ctx0" brushRef="#br0" timeOffset="163412">23172 12322 15754,'14'-27'-46,"1"-1"1,-3 5-1,-1 1-18,-1-11 64,-4 7-1639,-3-2 1,0-1 644,0-8 1050,-2 7 0,-2 1 395,-4 6 1,-2 3-443,-6-12 9,3 11 0,-1 2 181,-10-6-234,-4 6 0,-2 1 18,10 7 0,-1 0-22,-10-5 0,-1 2-23,-2 3 54,1 1 8,1 4 0,1 1 1144,-10 2-875,3 2-260,0 1 353,3 1-353,20 1 2937,-3 0-3061,12 0 1069,1-1-2525,1 0 753,16 3 650,-5-1 0,20 3 59,-8-2 103,0-1-61,-4 0 67,-10 0 294,1 2 90,-4 0 41,1 3 606,2 13-760,-3-5-77,3 13-99,0 1-1767,-2-6 1669,2 8-3,-2-10-1038,2 8 400,-3-13-185,1 4-344,-5-17-2104,0-3 2912,-18-14 0,12 10 1,-12-10-1</inkml:trace>
  <inkml:trace contextRef="#ctx0" brushRef="#br0" timeOffset="163562">22744 11797 11378,'2'6'3276,"0"-1"-181,-2-5-2941,39-30-232,-17 14-1561,5-4 1,1 0-476,2 0 840,-1 1-1646,0 0 2920,-12 7 0,-1 1 0,1 0 0,0-1 0</inkml:trace>
  <inkml:trace contextRef="#ctx0" brushRef="#br0" timeOffset="164898">16539 14173 14271,'-32'-6'307,"0"-1"0,6 1 1,1 0-308,-7-1 0,0 0 186,6 0 0,1-1-17,-1 0 1,-2-3-144,-1-5 0,-3-4 0,4 0-1329,1-1 0,2-2 1303,0-2 0,-1-2 0,6 0 18,6-3 0,5 0-18,2-5 0,1 0-21,3 9 1,0 0 0,2-1 2,1 0 0,2-1 0,3-2 30,4 0 1,3-4-1,3 0 1,0 0-1,-1 4-720,4-6 0,0 4 0,3-1 725,-2 3 1,1-2-1,2 0 1,2 1-1,1 4 50,0 6 0,2 3 0,1 1 1,0 1-1,-2 1-515,3-1 0,-2 2 0,1 0 1,2 1 447,0-1 0,2 1 0,1 0 0,-1 1 0,-1 2-172,0 2 0,-3 1 1,1 2-1,4 3 97,0 3 0,4 2 0,1 2 0,1 2 0,-2-1 0,-3 1-85,1 1 1,-4 0 0,1 2 0,1 1 157,-2 0 1,3 0 0,1 2 0,-1 1-1,-3 2 1,-4 2-20,0 7 1,-5 5 0,-3 0 0,-2-1 70,1 1 1,-2 0-1,-2 2 67,-2-3 1,0 2 0,-3 1 0,-2-3-32,-3-2-1,-4-1 1,-3 1 194,-7 4 0,-4 3 0,-3-1 0,1-2-167,2-4 0,0-2 0,-3 0-157,-3 3 0,-3 2 1,-1-2-1,1-4 79,-9 1 0,1-5-35,-2 0 0,0-2-44,0-2 1,-1-1-66,2-2 0,0-1-62,2-2 0,-1-2-543,1-2 0,-3-2 0,4-1-17,3-1 1,0-2-234,-11 1 0,5-9 1135,23-17 0,6-4 0,-4 8 0,8-2 0,0-1 1</inkml:trace>
  <inkml:trace contextRef="#ctx0" brushRef="#br0" timeOffset="165096">17355 13400 12006,'25'-13'819,"0"0"0,-3 1 0,3-1 0,0-2-1639,0 1 1,0-2 0,2-1 0,0 1 647,1-1 1,0 0-1,1 0 1,-1 1 288,6-4 1,-1 1-1,1 0-347,-7 4 0,0-1 0,1 1 0,0-1 273,2 0 0,0-1 1,1 0-1,0 1-108,2-2 1,-1 1 0,2-1 0,1 0 102,-7 3 1,1 0 0,1-1 0,1 0 0,1-1 0,0 1 0,0 0-158,-1 1 1,1 0-1,1-1 1,0 1-1,0 0 1,0-1 0,0 1-1,0 0 110,-1 0 1,0-1 0,0 1-1,0-1 1,0 1 0,0 0-1,0 0 1,0 0-5,1 1 1,0-1 0,0 1 0,0 0 0,0 0-1,-1 0 1,-1 1 0,-1 1-14,6-3 0,-3 1 1,0 1-1,0 0 0,2-1-104,0 1 1,2-1 0,0 0 0,0 0 0,0 1 0,-3 1 17,-3 1 1,-1 0-1,-2 1 1,2 0 0,0-1-37,3 0 1,1 0-1,1-1 1,0 1 0,-3 1-1,-3 0-898,5-1 1,-5 2 0,0-1 287,-2 1 0,-1 1 0,-3 0-911,8-7 1268,-26 8 401,-11-3 0,5 6 0,-5-1 0</inkml:trace>
  <inkml:trace contextRef="#ctx0" brushRef="#br0" timeOffset="165483">24678 10416 3644,'7'4'0,"-1"-1"0</inkml:trace>
  <inkml:trace contextRef="#ctx0" brushRef="#br0" timeOffset="165747">24692 10430 13432,'-1'-4'2441,"1"1"-907,0 3-1581,15 103 16,-9-78 0,1 1-496,-1 3 0,0 7 1,1 0-1,1-4 429,2-4 0,1-3 0,0-1-46,1 5 0,1-1 58,0 0 0,1 2 0,-1-2-603,4 4 0,0-3 204,-4-4 1,0-2-320,0-3 0,-2-4-2116,-2-11 2920,1-8 0,-6 1 0,2-4 0</inkml:trace>
  <inkml:trace contextRef="#ctx0" brushRef="#br0" timeOffset="166029">25079 10651 12426,'0'6'2680,"1"-1"-2448,-1-5 591,-38 47-2537,19-23 1714,4-5 0,-3 4 0,3-3-11,-4 7 11,0-1 2,3-2 10,1-4 38,2-2 378,3-5-405,2 0-121,4-7 36,2 0 174,5-6 118,12 0-2423,11-6 1919,4 0-222,6-5-272,-8-2-403,-10 3 0,-1-1-909,18-7 441,-16 3 1,-1-1 818,7-3 1,-10 2 0,-11 9 0</inkml:trace>
  <inkml:trace contextRef="#ctx0" brushRef="#br0" timeOffset="166263">25217 10499 17461,'-11'32'-97,"0"0"0,-1 0 0,3-2 0,0 0 0,3-2-57,5-2 0,4-1-789,3 1 0,2-2 635,7 0 172,0-8 1,1-3-985,18-5 823,-14-5 0,0-3-425,18-8 369,-15-2 0,-1-2-2924,7-9 3251,-6 1 0,-2 0 0,-5 5 0,0-6 1</inkml:trace>
  <inkml:trace contextRef="#ctx0" brushRef="#br0" timeOffset="166449">25479 10526 12672,'-13'-7'3276,"3"2"-2822,10 5-412,0 0-3319,10 30 2376,-3-15 901,2 5 0,0 0 865,5-4-935,10 3 25,-5-5 42,6 1-358,-8-6-661,6-2-631,-1-3 180,-2-3 1473,-1-17 0,-13 10 0,1-9 0</inkml:trace>
  <inkml:trace contextRef="#ctx0" brushRef="#br0" timeOffset="166629">25548 10457 11784,'-2'-2'3276,"-1"0"-1617,3 2-1749,-17 54-1552,10-28 1254,0-1 1,-2 4 0,3-4-537,0 2-2353,0 10 3122,3-21 0,2-3 1,0-10-1</inkml:trace>
  <inkml:trace contextRef="#ctx0" brushRef="#br0" timeOffset="166850">25770 10278 14521,'0'7'1470,"1"-2"-527,-1-5-677,0 0-215,36 17 21,-9 9-629,-2-9 1,0 2 557,-9 1 0,-2 0 42,-4-3 1,0 0-22,0 0 1,-1 1-19,-1 1 0,-1-1 75,6 19-29,-6-2-165,-8-6 1,-4 0-560,-2-5 1,-3 0 50,1 3 0,-3 1 623,-9 1 0,0-4 0,6-7 0,-10 11 0</inkml:trace>
  <inkml:trace contextRef="#ctx0" brushRef="#br0" timeOffset="167563">25548 11480 12112,'0'-4'3276,"0"2"-2178,0 2-983,35 12-1754,-13-5 1,1-1 255,5 2 0,0 0 795,-1-1 0,-2-3-1931,2-2 464,-1-1 252,-3-3-498,-5-1 2250,-3-6 1,-8 4-1,-2-1 1</inkml:trace>
  <inkml:trace contextRef="#ctx0" brushRef="#br0" timeOffset="167736">25853 11369 10789,'6'3'3276,"-14"31"-1897,1-12 1,0 2-2473,-1 3 1,0 4 0,1-2 214,0 7 1,1 0 832,2 1 0,1-1 418,2-12 1,0 0-730,1 7 1,-1-1 164,1-9 1,0 0-44,0 5 1,0-3 556,0 3-2760,-4 1-840,-1-8 2929,-2-4 1,3-8 0,1-6 0</inkml:trace>
  <inkml:trace contextRef="#ctx0" brushRef="#br0" timeOffset="168080">25341 11065 12406,'6'4'3276,"-1"0"-2592,-5-4 380,0 0-1134,6 38-28,5-2-601,-4-7 0,1-1 696,1-5 1,0-3-65,5 6-577,-4-8 0,1-1 92,0 2-128,4 3-1079,-13-19 689,-4-2-1954,-9-1 852,-10-4 2319,-2 1 1,5-2-1,10 3 1</inkml:trace>
  <inkml:trace contextRef="#ctx0" brushRef="#br0" timeOffset="168297">25286 11314 980,'-7'-7'3276,"1"2"0,6 5 0,0 0-2011,-5 54-1344,8-31 416,-4 10 1,3-1-400,10-13-22,3-4 84,0-1 801,2-4-597,0-5 141,5-2 209,-2-9 1911,0-2-2359,-3-12-240,-8 3-231,-5-7 79,6 1-728,-8-4 1,0-3 444,4 10 1,0 0-708,-1-14 0,-1 1-1527,2-5 2803,-1 12 0,-1 2 0,0 0 0,2-4 0</inkml:trace>
  <inkml:trace contextRef="#ctx0" brushRef="#br0" timeOffset="171073">19455 13773 11591,'20'-7'529,"0"0"1,10-5-376,2-4 0,3-3-1793,-9 3 1,0-1 856,4-2 1,0-1 939,0-1 1,3-3-341,-10 6 1,2-3 0,2-1-1,-2-1 1,-2 3 192,4-5 0,-2 1 1,2-2-5,-4 3 0,2-2 0,1-1 1,-1 0-1,-4 2-151,1-4 0,-4 2 1,0-1 179,1-1 1,0-1-1,-1-1-374,0 0 0,0 0 0,-2-1 325,1-1 1,-1 1 0,0-3-14,-4 7 1,1-2 0,-1-1 0,0-1 0,-1 0-45,-1 0 0,0-2 0,-1 1 0,-1-1 0,1 0 16,0 1 0,0-1 1,-1 1-1,0-1 1,-2 0-36,-1 0 0,-1 0 0,-1-2 0,-1 1 1,0 2-1,-1 2 184,-2-8 0,-1 2 0,-1 0-77,-1 1 0,1-1 1,-2 1-1,-1 2 51,-1 3 0,-2 3 1,-4 0 64,-5-3 1,-6-1-1,-2 0 1,2 4-60,1 3 1,1 3-1,-3-1-55,-2-1 1,-4-1-1,-1 1 1,-1 5-49,-1 6 1,-2 3 0,-1 2-1,3 1 13,-2-1 0,1 1 1,-2 0-6,7 3 0,-3-1 1,-1 1-1,0 0 1,3 1 19,-7 0 0,1 1 0,-2 2-12,5 1 1,-2 0 0,-1 1 0,-1 1 0,0 0 11,4 0 0,0 0 0,0 1 0,-1 0 0,1 0 0,0 0-54,-1 1 1,0-1 0,1 1 0,-1 0 0,1 0 0,0 1 46,0 0 1,1 0 0,0 0 0,1 1 0,-1 0 0,0 0-17,-1 1 1,0 1 0,0 1-1,0-1 1,1 0 0,2 0-2,-1 1 1,2-2-1,0 1 1,0 1-1,-2 0 76,1 0 1,-1 0-1,-1 0 1,0 1-1,-1 2 1,0 0-45,1 2 0,-2 2 0,-1 2 0,1-1 0,1 1 0,1-1 0,2 0 17,-1-1 0,4 0 0,0-1 1,0 1-1,-2 2 4,1 0 0,-3 0 0,0 2 1,-1 0-1,1 1 0,2 0 0,4 0 16,-2 6 1,4 0-1,1 1 1,2-1-1,1 0-19,0 0 1,1 0 0,2-1 0,-1 3-8,2-1 1,0 3-1,0 0 1,1-1 0,4-1 13,0 7 1,3-1-1,5 4 5,3-10 0,3 4 0,1 2 0,1 0 1,1-1-1,0-4-8,1 2 1,0-2 0,2-1 0,1 3-6,0-3 0,1 3 0,1 1 1,1-1-1,0-2 0,1-4 29,7 5 0,2-5 1,3 1 1,-4-7 1,2 2-1,1-1 1,1 0-1,-2-2-23,1 0 0,-2-1 0,2-1 0,2 0 67,1 0 1,4 1 0,1 1-1,0-2 1,-1 0 0,-2-3-73,1-1 1,-2-2 0,0-1 0,3 0-18,2 0 0,3 0 0,2 0 0,1 0 1,-2-2-1,-2-2-46,1 0 0,-3-1 0,0-2 0,2 0-33,1 0 1,1 0 0,0 0 0,2-2 0,-1 0-206,-6-2 1,2-1 0,-1-1 0,0 0 0,0-1 0,-2 1-254,7-1 0,-2-1 1,1 0-1,3-1 526,-9 0 0,4 0 0,2-1 0,0 0 0,-2-1 0,-3 1 0,-4 1 0,2-1 0,-4 0 0,1-1 0,5-1 0,1-1 0,0 1 0</inkml:trace>
  <inkml:trace contextRef="#ctx0" brushRef="#br0" timeOffset="171223">20298 13731 17715,'5'3'-3273,"-1"0"2180,-4-3 1,0 0 0</inkml:trace>
  <inkml:trace contextRef="#ctx0" brushRef="#br0" timeOffset="195725">16222 14173 5157,'-8'-7'2173,"2"2"971,6 5-1822,43-35-986,-17 16-521,0 1 1,6-5-1,-3 3 256,-5 4 1,2 1 12,-2 2 0,4-1 0,2-1 0,2 0 0,0 0-103,2 0 0,1 1 0,1 0 0,-1 0 0,1 1-282,-2-1 0,0 0 1,0 0-1,1 0 0,1 1-97,-1 0 0,2 0 0,0 0 0,0 1 0,-2 1 0,-5 1-341,4 0 0,-5 2 1,1-1-35,7-1 0,1-1 0,-2 1 773,-6 3 0,-3 1 0,-2 1 0,-5 0 0,-1 1 0,2-1 0,0 1 0</inkml:trace>
  <inkml:trace contextRef="#ctx0" brushRef="#br0" timeOffset="196244">17092 13428 10331,'7'5'1274,"-2"0"-1116,16-20 1,7-8-676,-11 12 0,3-1 650,7-4 1,6-4 0,1-1 0,-1 2-1195,-3 3 0,-1 2 0,2-2 1192,2 0 0,2-2 0,1 1 0,-1 0-282,-3 1 0,-1 2 1,0-1-1,0 0 253,4-2 1,-1 1 0,2-1 0,-1 0-276,-5 2 1,-1 1 0,1 0 0,1-1 0,2 0 198,-2 0 1,3-1 0,0 0 0,1-1 0,1 0-1,-2 1 1,-1 1-27,-2 0 0,-1 1 0,0 0 0,-1 1 0,2-2 0,3 0-26,-3 1 0,2-1 0,1 0 1,2-1-1,0 0 0,0 0 0,0 0 1,0 1-1,-1 0-155,-1 2 1,0-1-1,-1 1 1,1 1 0,-1-1-1,1 1 1,-1 0 0,-1 0-1,0 0 105,4-2 1,-1 1-1,0 0 1,-1 0-1,0 0 1,0 1-1,1-1-4,1 1 0,1-1 0,1 0 0,-1 1 0,-2 0 0,-2 2 0,-3 0-134,8-1 0,-5 2 0,-1 0-34,-1 1 0,-1 0 0,-1 0-13,-3 1 1,-1 1-1,0-1-17,1 0 1,0 0 0,-2 0-700,1-1 1,-3 0 1199,4-4 1,-19 5-1,-19 6 1</inkml:trace>
  <inkml:trace contextRef="#ctx0" brushRef="#br0" timeOffset="196496">18999 12309 11672,'32'-13'376,"0"1"0,-2 1 0,2 0 0,-1 1-793,-1 0 0,2 2 604,1 0 0,6 0 0,2 1 0,-2 2-646,-6 3 0,0 2 0,-1 1 0,0 0 459,1-1 0,0-2 0,0 2 0,-2 3-71,8 6 0,-2 2 0,-9 3 812,0 12-835,-17-3 1,-6 3-1382,-12 5 1,-6-1-165,0-4 1,-2-1-1,-3 5 1,-2-3 1354,2-9 1,1-4 0,1 1-1,-2-1 1</inkml:trace>
  <inkml:trace contextRef="#ctx0" brushRef="#br0" timeOffset="209976">19745 2915 13282,'0'4'334,"0"-1"-68,2 14 0,1 5-718,-2 7 623,2 3 0,-1 2-543,-2-10 0,1 0 564,2 12 0,3 5-73,0-7 1,2 3-1,-1-2-941,-1-5 1,0-1-1,1 1 821,1 3 0,0 0 0,-1-2-257,-2 3 1,-2-3-177,0-7 0,-1 0-280,-1 5 0,-3-1-1733,-3 7 272,-4-5 1783,-4-2 1,6-13-1,-1-3 1</inkml:trace>
  <inkml:trace contextRef="#ctx0" brushRef="#br0" timeOffset="210276">20187 3426 15162,'-11'24'144,"0"0"0,-1 1 0,-3 12 1,4-5-241,9-12-63,6 3-110,8-10-78,-5-6-720,26-4 8,-17-14 1,-1-3 1058,3 5 0,-1-2 105,1-7 0,-3-3 511,-3-16-607,-6 9 344,-2-5 475,-14 7-369,-7 7-406,-4 3-53,-3 9-719,-4 11-674,7 3-12,-5 7-107,10 2-1269,5 0 2781,2 0 0,5-8 0,3-1 0</inkml:trace>
  <inkml:trace contextRef="#ctx0" brushRef="#br0" timeOffset="210647">20616 3329 9668,'5'7'3276,"-2"-2"-1923,-3-5-522,0 0-598,-43 5-180,16 3-17,-1 2 1,-1 3-149,12 3 0,3 1-12,0 10-46,1 0 27,12-17-8,3-2 61,1-2-109,9-2-249,6-1 107,2-5-102,3-3-353,4-9 497,-6 1 153,7-5 107,0 5 33,-1 6 239,-5 4 22,6 12-65,-17 8-50,1 2 0,0 3-480,-5-4 0,-2 2 343,3 16 0,-1 4 34,-4-8 1,-1 0-809,0 0 1,-2-1 842,-5-4 1,-1-3 163,2 4 44,-16-4-64,2-3-46,1-3-35,-12-2-37,10-3-98,-5-4-935,2-2-155,-4-5-220,9-7 1310,6-12 0,2-2 0,3 5 0,2-21 0</inkml:trace>
  <inkml:trace contextRef="#ctx0" brushRef="#br0" timeOffset="210810">20947 3357 13008,'7'4'1389,"-1"-1"-397,-6-3-780,8 43-288,-4-23 1,0 0 17,2 12 1,1 1-513,-2-9 1,1-3-2128,6 14 613,-5-13 2119,2 0 1,-7-16 0,-1-3 0</inkml:trace>
  <inkml:trace contextRef="#ctx0" brushRef="#br0" timeOffset="210945">20837 3163 13614,'5'5'-2628,"-1"-2"2046,-4-3-364,0 0 946,44 0 0,-33 0 0,10 0 0,1 0 0</inkml:trace>
  <inkml:trace contextRef="#ctx0" brushRef="#br0" timeOffset="211160">21224 3233 11994,'5'7'3276,"0"-2"-2466,-5-5-765,-48 42-866,42-26 644,-19 13 1,5-2 42,31-10-3143,6 12 1864,-1-11 1315,7 5 30,-6-8 68,-2 1-25,-2 1 142,-4-1 444,-3 11-222,-7 3-266,-4 0 2789,-6-2-3201,-3-4-602,4-9 523,0-1 418,6-13 0,2-1 0,0-3 0</inkml:trace>
  <inkml:trace contextRef="#ctx0" brushRef="#br0" timeOffset="211343">21417 3012 16024,'7'1'300,"-3"32"-121,-5-9-1818,1 11 1,0 3 1403,2-16 0,2 0 99,1 3 1,1 3 0,2-2-917,2-1 0,2-1 0,0 0-407,2 5 0,-1 0 351,3-1 1,-3-4 1107,-7-8 0,-3-9 0,-3-3 0</inkml:trace>
  <inkml:trace contextRef="#ctx0" brushRef="#br0" timeOffset="211510">21334 3288 15366,'-1'-6'-257,"1"2"523,0 4-1535,64-5-103,-32 2 279,-6 0 1,5 1 0,-5-1-356,10-2 482,-3-1-512,-5 1 1478,-2-2 0,-14 4 0,-2 0 0</inkml:trace>
  <inkml:trace contextRef="#ctx0" brushRef="#br0" timeOffset="211682">21680 3233 8965,'6'5'1638,"-1"13"0,-1 3-697,1 0-842,1 10 1,2 1-173,4-1 68,-3-1 1,2-2 49,8 0 163,-7 5 89,0-24 316,-10-8-613,-1-5-745,-1-10-14,0-2-2518,-3-18 811,2 15 2466,-5-9 0,5 20 0,-2-1 0</inkml:trace>
  <inkml:trace contextRef="#ctx0" brushRef="#br0" timeOffset="212145">21514 3012 13067,'7'3'1134,"-2"0"-954,-5-3-348,0 0-597,38 0-2512,-18 1 3136,10 0 0,0-1 0,-15 1 0,4 0 0</inkml:trace>
  <inkml:trace contextRef="#ctx0" brushRef="#br0" timeOffset="212510">22149 3039 12756,'6'3'1289,"-2"-1"-813,-4-2-821,-36 20 586,13-5-1087,3 0 1,-4 3 0,3-1 843,5-2 1,2 2 1,-9 11 0,4 4-137,9-1 0,3 0 12,1-5 1,2-1-141,4 3 1,4-3-268,9-2-37,4-2-36,2-5-39,4-2-1831,1-4 1941,2-2-868,2-1 1366,-8-2 0,-1 0 273,11 4 86,-9-2 0,-1 2 288,-2 1 1903,0 7-1279,-30 3-1235,-2-3-17,-18 4-700,13-12 0,0 0 1052,-10 4-3612,-5 2 3730,13-10 1,11-2 0,1-3 0</inkml:trace>
  <inkml:trace contextRef="#ctx0" brushRef="#br0" timeOffset="212696">22412 3039 15918,'2'34'335,"0"0"0,0-2 0,0 0-397,-2 1 1,0 1-1578,2 4 1,0 0-1,0 1 1,1-1 899,1-3 0,0 0 827,0 0 1,-1-2-1,1-4 1,-3-8-1,1-1 1</inkml:trace>
  <inkml:trace contextRef="#ctx0" brushRef="#br0" timeOffset="212861">22205 3385 16688,'8'4'-230,"-1"0"-114,-7-4 187,0 0-269,37-10-1213,-16 5 1,1-1-1,9-2 1,0 0-1,-4 1 1,-2 1 1131,10-3 0,-19 5 0,-1-1 0</inkml:trace>
  <inkml:trace contextRef="#ctx0" brushRef="#br0" timeOffset="212994">22619 3260 7486,'4'4'3276,"-2"-1"0,-2-3-1855,3 53-4698,-3-24 2371,1 6 1,1 2 801,-1-12 1,1-3-1208,0 0 0,1-1 715,0 0 1,-1-2-1463,5 9 1051,-5-17 1007,0-4 0,-2-4 0,0-2 0</inkml:trace>
  <inkml:trace contextRef="#ctx0" brushRef="#br0" timeOffset="213244">22536 3136 12596,'4'2'82,"-2"-1"30,-2-1-171,47-4-2361,-21 3 2379,6-2 1,1 1 40,1 5-193,1 8 339,-1 2-15,-19 1 1,-1 5 196,-4 0 0,-3 3-589,-3-1 0,-3 2 346,-2 2 1,-3-1-25,-4 15-114,1-12 0,2 0-24,1-7 0,1 0-44,-1 10 1,5 1-1016,12-8 1,3-3 253,-4-2 0,0-3-72,9 0 1,1-6 953,11-12 0,-18 2 0,1-3 0</inkml:trace>
  <inkml:trace contextRef="#ctx0" brushRef="#br0" timeOffset="213581">23213 3025 15125,'-1'-5'-957,"0"0"1433,1 5-252,11 35-229,-4-13 1,1 3-1089,1 3 1,1 4 0,0-1 543,1 6 1,1-1 548,-4-11 0,1 0 0,-1 0-147,5 10 0,0-2-38,-4-9 0,0 0 50,5 12 1,-1-3 557,-4-8-423,0 2-101,-10-28-257,-6-17 358,0-2 144,1-3 0,1-4-307,2-10 1,2-1 144,1 6 0,1 0 18,1 5 0,1-2 0,2 4 26,1 1 1,2 3-444,1-1 0,1 1 386,-1 3 1,1 0-71,10-13-405,-7 15 0,1 2-2722,13-7 3228,2 3 0,-13 11 0,-6 6 0</inkml:trace>
  <inkml:trace contextRef="#ctx0" brushRef="#br0" timeOffset="213873">23642 3288 14246,'34'-10'-545,"-1"1"1,-2-4 0,-3-2-257,-11 0 0,-4-3 801,-1 0 0,-4 0 539,-3-7 1240,-9-6-1348,-4 11-90,-17 0-263,3 23 0,-3 6 6,5-3 0,0 2-328,-7 8 1,3 4 241,5 5 1,4 1-44,4-5 1,2 0-18,-3 15 0,3 1-144,3-9 1,4-1-88,5 0 0,2-1 63,-3-3 1,3-3-150,16 3 172,-4-4-625,4-7-786,3-6-21,-4-5 1,1-4 982,-2-3 1,-1 0-1,13-2 1,-12-3 0</inkml:trace>
  <inkml:trace contextRef="#ctx0" brushRef="#br0" timeOffset="214178">24056 3094 12543,'5'6'2652,"-1"-1"-1562,-4-5-948,-53 20-450,38 2 290,-13-6 0,2 2-170,24 19 65,2-14-490,9 13 409,11-9 204,-1-5 0,5-3 8,-1-10-8,-5-1-101,-1 1 0,1 2 69,4 10 0,-1 1 29,-7-3 0,1 0-150,8 8 0,-1 1 90,-13-2 0,-1-1 28,2-6 0,0 0 98,-2 10 0,-4-1 917,-15 8-678,-1-7-64,-14-10-78,-8-14-205,6-3-581,5-1 1,-1-2 625,1-9 0,2-1 0,-6 3 0,1-12 0</inkml:trace>
  <inkml:trace contextRef="#ctx0" brushRef="#br0" timeOffset="214694">24319 3122 12269,'6'4'1233,"0"-1"-363,-6-3-209,0 0-3938,13 43 2697,-6-18 580,2 5 0,0 2-1523,-1 2 1290,2 1-557,0-3 326,2-2-500,4 2-86,-3-12 924,-1-4 2136,-6-11-3220,-1-17 4295,0-1-3085,0-4 0,1-5-409,3-8 0,0-1 207,-1 4 1,0 0 282,3-7 0,-1 1-81,-2 13 0,-1 3-1495,8-18 1694,-1 6-54,0 6 620,1 5 170,-2 9-381,-1 4-128,-3 9 70,2 10-342,0 1-73,4 6-81,-1-3 610,2-1-719,14 5-17,-5-7 1534,10-1-1551,-9-10-156,6-6 262,-10-4-2,4-13 120,-18-8 166,-2 0-113,-10 0 326,-10 6-460,0 9 28,-9 1 224,-9 15-1682,12 6 0,0 1 1520,0 1 0,0 0-5,1 5 0,1 2-460,3 10 1,2-1 375,6-9 1,1-1-145,-2 16 1,7 1-1444,14-10 1,3-3 543,-3-3 1,0-1-598,8 0 1,1-5 1525,13-8 0,-19-2 1,3-4-1</inkml:trace>
  <inkml:trace contextRef="#ctx0" brushRef="#br0" timeOffset="214973">25245 2984 12610,'-5'-1'2714,"1"1"-2055,-20 9 1,-6 6-774,9 0 1,0 1-1526,-9 3 1,3 1 950,10-2 0,7 0 746,17 9-341,-2-6 617,12 11-521,7-11 147,-9-8 1,0 0 39,8 7 207,-5 8 59,-12-9 2665,-9 17-2710,-7-18 1,-1 0-222,-7 12 549,4-15 0,0-1-1835,-2-1-119,5-7 1405,1-9 0,7 2 0,1-8 0</inkml:trace>
  <inkml:trace contextRef="#ctx0" brushRef="#br0" timeOffset="215231">25410 2956 15139,'5'7'2498,"-1"-2"-2498,-4-5-358,-36 24 201,22-8-52,-8 10 1,3 5-372,18 6-633,-2-14 1,3-1 677,17 9-577,0-2 1036,6-8-32,-7-4 1,-2 1 104,-3 1 0,-2 0 191,7 13 30,-7 4 992,-23-7-1079,4-12-192,-18 9-2267,8-17 2328,-9-3 0,15-4 0,0-3 0</inkml:trace>
  <inkml:trace contextRef="#ctx0" brushRef="#br0" timeOffset="215395">25659 3177 14501,'1'3'1176,"-1"0"-459,-3 29-717,0-13-301,-2 9 0,0 2-2458,-3 8-518,0-1 0,3-8 3022,0-18 0,3-5 0,-1-5 0</inkml:trace>
  <inkml:trace contextRef="#ctx0" brushRef="#br0" timeOffset="215981">25604 2942 9634,'32'12'-95,"0"0"0,-2-1 0,-3 2 673,-9 2 0,-1 2-580,8 11 580,-6 0 0,0 2-615,-2 5 1,-1 0 32,-2-6 0,-1 0-19,-2 3 1,-1-2-518,9 1 69,-15-14 872,12 0-536,-13-14-88,-1-5 2402,1-4-2417,4-10 233,-6 2 10,16-5 1228,-1 0-1174,15-1 58,-15 8 1,-1-1 392,8-5-90,-5-2-45,-12 9 255,-1-5-145,-8 3-536,1 2-19,-2 1-319,2 5 8,2 3-1058,0 0 1629,6 9-75,-8 0 190,19 15-145,-15-7-160,15 15-104,-8 0 99,-2-6-93,2-2-269,-2-16 213,-3-3 109,7-2 272,10-17-333,-4 2 100,9-13-67,-3 0-213,-5 8 457,5-4 115,-8 13 738,9 8-766,-9 6-28,7 7-124,-9 10-168,-4-4-293,1 11-2922,-15-8 0,8-4 2640,-20-6 0,17-9 1,-10-2-1</inkml:trace>
  <inkml:trace contextRef="#ctx0" brushRef="#br0" timeOffset="216600">20768 3233 5397,'3'4'784,"2"-35"199,-5 10 1,0-3-749,0-8 1,1-1-67,-2 1 0,-1-1 135,1-4 0,-1-1-304,1 9 1,1-1 0,0-1-1,0 1 0,0-1 0,1 0 3,0-1 0,0-1 0,1 3-91,2-7 0,1 0-18,0 2 1,0-3-1,1 2 106,-2 9 0,0 1 0,0-1 553,2-9 1,0-3 0,-1 5-1141,-1 10 1,1 3 152,3-14 1431,4 42-960,-1 12 8,6 14 1058,-6-8 0,2 2-1102,0 1 1,2 1 513,4 6 1,0-2-539,-3-8 1,-1-2-72,2-4 1,0-4 343,-1-5-90,7-11-296,-11-16 0,-1-6 155,-2 6 1,1 0-246,1-13 0,1-2 154,-1 2 1,0 1 71,-3 6 0,1 1 441,5-12 0,2 2-512,-2 16 1,0 2 70,11-10 140,8 30-67,-16 11 339,-4-2 1,-1 2-413,5 15-18,-8-14 0,0 1-793,3 10 0,2 4 0,-1-4-17,-2-5 0,0 0 828,5 7 0,1 3 0,-3-8 0,-3-9 0,3 1 0</inkml:trace>
  <inkml:trace contextRef="#ctx0" brushRef="#br0" timeOffset="216811">21555 2252 12848,'3'5'1048,"0"0"-482,-3-5-3,-4 31-188,1 7-333,2 0 0,3 2-24,0-15 0,1-1 115,3 3 0,4-4 301,17 1-221,-3-11 7,-4-5 0,3-4-173,14-10 1,2-5-955,-12 4 1,1-1 767,-1-1 1,2-2 0,-2-1-898,3-5 0,-3 1-603,-7 4 1,0 0-1,2-2 1,-1 0 1557,-2-2 0,-10 9 0,-5 0 1</inkml:trace>
  <inkml:trace contextRef="#ctx0" brushRef="#br0" timeOffset="217245">20988 3039 2229,'-34'8'655,"0"0"0,0 0 1,-4 0-1,0 0 0,5-2 983,13-4 0,0-1-545,-12 2 0,-1-3-431,6-7 0,1-2-519,4 3 0,1-2-87,-1-4 0,2-2-41,6-2 1,3 0-22,-7-13-29,7 9 0,2-3-95,4-7 0,2-3 84,2 4 0,1-1 1,1 0-89,0-1 1,1-1-1,2 0 73,0-4 1,2 0-1,2-1-139,1 5 0,3-1 0,1 1 0,0 0-102,2-3 0,-1 2 1,3-2 217,-1 2 0,1-2 0,1 0 0,2 0-17,-2 7 1,2 1 0,1-1 0,0 1 0,2 0 122,1-1 0,3 1 1,0-1-1,0 1 1,1 0 15,-1-1 1,1 1 0,0 0-1,0 1 1,1 1-161,0 2 0,0 0 1,1 2-1,1 1 0,0 1 257,1 3 1,2 1 0,0 2-1,-1 1 1,-1 1-171,1 0 1,-2 2 0,1 0 0,1 1 34,-1 0 0,2 0 0,1 1 0,-2 2 0,-1 1 214,6 2 1,-3 2 0,3 6-311,-9 2 1,3 3 0,0 2 0,1 2 0,-2 0-1,-2-1 45,1 1 1,-3 0 0,-1 2 0,2 1 22,-1 0 0,1 3 0,1 0 0,0 1 0,-4 1 0,-3-2-20,2 10 1,-5 0-1,-2 0 48,-1 2 0,-1-1 0,-2 1 35,-2-1 1,-3 1-1,-1 0 26,-1-2 1,-2 0 0,-3-1 28,-1-1 1,-2-1 0,-5 2-26,-7 2 0,-6 4 0,-3-2 0,1-2-13,1-4 0,0-2 1,-2 1-22,1-4 0,-1 2 1,-2 0-1,-1-2 1,-1-2 78,-5 0 1,-2-3-1,0-2 1,1 0-67,6-3 1,1-1 0,-1 0 0,-1 0 32,0-1 1,-1 1-1,-1 0 1,-1-1-1,1-1-174,-1-2 1,-1-1 0,0 0 0,0-1 0,0 0-154,-3-1 1,0-1 0,0 0 0,0 0 0,-1 0-56,1-1 1,0 1 0,0 0 0,0-1 0,0-1-350,1 0 1,0-2-1,1 0 1,1 0-1,2-1-439,-4 1 1,2-2 0,0-1 933,-4-2 0,0-2 0,4 1 1,7 2-1,3 0 0,-2-2 1,1-1-1</inkml:trace>
  <inkml:trace contextRef="#ctx0" brushRef="#br0" timeOffset="218029">19952 4490 5558,'6'1'910,"-1"1"-37,16-13 1,5-4-807,-8 7 0,3-1-55,5-2 0,6-3 0,4-2 0,1 1 190,-8 5 0,2-1 1,2 0-1,1 0 1,-1 0-1,1 0 1,-2 1-278,1-1 0,0 0 0,-1 0 1,1 1-1,0-1 0,2 0 75,-1 0 0,1 0 0,2 0 0,0-1 0,0 1 0,-1 0 0,-1 0 0,-1 2-62,5-2 1,-2 0 0,-2 2 0,2-1-1,3 0 21,-6 1 0,1 0 0,3 0 0,-1 0 0,2 0 0,-2 0 1,0 0-1,-2 1 5,3-1 1,-1 0-1,-1 1 1,0-1-1,1 1 1,1 0-52,-5 0 1,1 0-1,0 0 1,1 0-1,0 1 1,0-1-1,0 1 1,-1 0-383,2 0 1,1 1 0,0 0 0,0 0 0,-2 1 0,-2 0 0,-3 0-152,2 0 1,-3 0 0,-1 0 0,1 1 652,13-2 0,6-2 0,-9 3 1,-22 5-1241,-40 12 1207,3-7 0,-5 1 258,-2 1 0,-5 2 1,1-1-75,0-1 1,-1 0 0,-5 0 174,6-1 0,-4 0 0,-3 1 1,-1 0-1,0 0 0,1 0 1,3-1-212,-2 0 0,2 0 1,2 0-1,-2 0 1,-3 1 17,4-2 0,-3 1 0,-1 1 0,-1-1 0,0 1 0,1-1 0,1 0 0,4 0 17,-5 0 0,3 0 0,2-1 0,-2 1 0,-2 0-38,2 0 0,-2 0 0,-2 0 1,0 1-1,0 0 0,1-1 1,2 0-255,1 0 1,2-1-1,1 1 1,0-1-1,-2 1 1,-3 0 190,3-1 0,-2 1 0,-1 1 0,-2-1 0,0 1 1,0 0-1,0-1 0,2 1 0,2-1-30,-2 1 0,1 0 0,2 0 0,0-1 0,0 1 0,0-1 0,0 1-66,-4 1 0,-1-1 0,0 1 0,1-1 1,1 1-1,2-1 34,-1 1 1,0 0 0,2 0 0,3 0-1,3-1 103,-9 4 0,6-1-225,10-3 0,5 0 1238,5 3-980,31-6-82,0-2 1,6-1 9,1-4 1,7-1-1,5-2 1,2-1-1,-1 0 1,-4 1-60,-2 1 1,-1-1 0,-1 1 0,1-1-1,4-1-24,-7 2 0,2-2 0,1 1 0,2-1 0,0 0 0,1 0 0,0-1 0,-1 0 0,1 1-21,0-2 0,2 1 0,-1-2 0,1 1 0,0 0 0,0-1 0,-1 1 0,0 0 1,-2 0-59,1 1 1,-2 0-1,-1 0 1,0 0 0,0 0-1,1 0 1,1 0 0,1-1-21,-1 1 1,1 0 0,2-1 0,0 0 0,1 0 0,-1 0-1,1 0 1,-2 1 0,0-1 0,-3 2-292,6-2 1,-2 1 0,-1 0 0,0 0 0,-1 1 0,2-1 0,0 0 388,-2 1 0,2 0 0,0-1 0,2 1 0,-1-1 0,-1 1 0,-2 0 0,-1 0 0,-3 1 0,3-1 0,-2 1 0,-3 0 0,1 0 0,1 0 0,4 0 0,1-1 0,-1 0 0,1 0 0,-1 1 0</inkml:trace>
  <inkml:trace contextRef="#ctx0" brushRef="#br0" timeOffset="219646">22011 4269 6208,'9'9'199,"0"10"0,2 4 648,2 4 0,1 1-847,-3 2 0,2 0 0,8 2 0,3-2-455,1-2 0,2-4-2,-6-9 1,1 0-388,8 7 0,-2-2 844,3-6 0,-15-7 0,-2-4 0</inkml:trace>
  <inkml:trace contextRef="#ctx0" brushRef="#br0" timeOffset="219812">22218 4434 13936,'-20'15'195,"0"0"0,-5 7 0,-3 5 1,2 0-1289,1-2 1,1 0 0,0 2 469,1-3 1,0 2-1,0 0 1,3-1-184,2 0 0,2-2 1,2-1-834,-1 3 1,2 0 1518,-1 3 0,3-3 0,5-7 0,4-8 0</inkml:trace>
  <inkml:trace contextRef="#ctx0" brushRef="#br0" timeOffset="220429">21389 4421 12988,'3'4'1216,"-1"0"-1033,-11 9 1,-5 6-373,4 4 1,2 3 222,-2 3 1,0 3 0,1 0-816,5-6 1,1 1-1,2-1 737,1 2 0,2-1 1,3 0-232,4-1 1,2 0-1,1-2-378,3 3 1,2 0 27,-2-5 1,2 0-1,-1-2-946,5-1 1,0-3 1163,-4-1 0,-1-1 1,6 1-1,-13-6 1</inkml:trace>
  <inkml:trace contextRef="#ctx0" brushRef="#br0" timeOffset="220647">22495 4352 14512,'1'4'840,"0"0"-537,-1-4-74,64 23-278,-44-6 0,1 3-471,5-5 0,4 1 0,-6 4 520,-7 6 0,-6 4 0,-2-2-41,-1 1 1,-6 1-124,-4 4 1,-5 4 0,-4-2-85,-5-4 1,-5-2 0,-1-1-846,-1 2 1,-1 0 0,-2-1 647,4-9 0,-2 0 0,0-1 0,1-2-262,-2 1 1,0-3-1,-3 1 570,-1 0 0,-4-1 0,1 0 0,4-1 1,-1 0-1,2 0 0,1-3 0,0-1 0,0 1 1</inkml:trace>
  <inkml:trace contextRef="#ctx0" brushRef="#br0" timeOffset="221102">19455 4738 13072,'2'9'1827,"-1"-3"-1570,-21 27 54,16-7-1950,-8 2 1,-1 3 774,10-8 0,2 2 718,-1 6 1,-1 4-1,1-2-452,2-2 1,0-1 297,1 1 1,0 2-1,2-4-1339,4-2 1,2-4-1009,5 8 2474,6 0 1,-13-22 0,0-6 0</inkml:trace>
  <inkml:trace contextRef="#ctx0" brushRef="#br0" timeOffset="221373">19773 5015 13527,'-14'19'642,"1"1"1,-2 4-643,5-3 0,3 0-350,12 6 117,4-10-368,8 1-540,14-12 245,3-16 877,-1-1-336,-5-11 728,-17 3 294,-5 0 21,-3 0-191,-7 2-122,-9-1 3,-8-11-541,-2 11-69,-1-7-833,4 14-94,6 4-924,-3 2 2083,11 4 0,2 1 0,2 0 0</inkml:trace>
  <inkml:trace contextRef="#ctx0" brushRef="#br0" timeOffset="221684">20077 4876 10785,'5'5'3069,"0"-2"-2565,-5-3 773,-51 38-3149,31-16 1872,1-5 0,-3 2 0,6-1-257,4 19 114,6-10 453,11 9-918,10-17 303,4-4 317,4-9-219,-6-9 27,2-3 7,0-6 91,1-4 99,-5 4 0,1-2 56,0 2 0,1-1-306,-1 1 1,0 2 232,12-4 0,-10 11 1012,6 15-922,-13 2-67,5 5 1,-2 6 45,-10 9 0,-3 1-442,5-7 1,-1 0 449,-5 6 0,-6-2 98,-3-11 0,-4-4-68,-11 7-89,10-8 0,-1-2-1146,-15-3-822,12-5-1099,0-8 3049,9-11 0,5 7 0,2-5 0</inkml:trace>
  <inkml:trace contextRef="#ctx0" brushRef="#br0" timeOffset="221830">20422 5028 12949,'-1'25'-1047,"-1"0"0,1 0 0,0-3 1047,-3-5 0,3-3 0,-1-9 0</inkml:trace>
  <inkml:trace contextRef="#ctx0" brushRef="#br0" timeOffset="221954">20270 4780 4191,'5'5'-2033,"-1"-1"4114,-4-4-3979,0 0 2189,33-5 1,-25 4 0,25-4-1</inkml:trace>
  <inkml:trace contextRef="#ctx0" brushRef="#br0" timeOffset="222179">20519 4835 10440,'3'6'3276,"0"-2"-2485,-15 13 1,-4 1-3400,7-4 2479,-6 7 0,2-1-103,11-8 825,7-3-2321,21 5 1120,-6-6 594,16 3-196,-9 0 238,-10-1 137,3 7 132,-12 0 364,-5 3 0,-3 1-311,-2 5 358,-1-4 0,-2-2-559,-6-2-149,-2-3-135,-6-4-675,12-2-2467,-18-5 2457,26-9 1,-14 3 0,16-5 0</inkml:trace>
  <inkml:trace contextRef="#ctx0" brushRef="#br0" timeOffset="222347">20643 4628 15095,'3'2'1355,"-2"0"-1355,4 35-3277,-2-12 3150,2 3 1,0 2-387,4 7 165,-1-12 1,2 1-772,-2-1 1,1-1 185,-1-1 1,0-1-640,2 12-1113,-8-18 2685,-4-5 0,1-5 0,-1-3 0</inkml:trace>
  <inkml:trace contextRef="#ctx0" brushRef="#br0" timeOffset="222479">20616 4863 15604,'10'-2'555,"-1"0"-1121,-9 2 252,0 0-2963,48-28 2621,-15 10 1,-6 3-1,-1 0 1,-5 4 0</inkml:trace>
  <inkml:trace contextRef="#ctx0" brushRef="#br0" timeOffset="222584">20837 4725 8937,'6'2'2385,"-1"0"-2175,-6 30-201,1-12-100,0 9 0,2 2-1245,7 7-828,1-2 394,2-9 1770,-5-15 0,-3-6 0,-2-3 0</inkml:trace>
  <inkml:trace contextRef="#ctx0" brushRef="#br0" timeOffset="222840">20892 4642 11350,'1'6'717,"0"-1"-1280,-1-5 547,41 8 413,-29 3 576,10 5 1,-2 3-1826,-23 12 1280,1-9 1,-1 1 288,-6 15-374,3-2 0,0 0-362,3-14 1,0 0-35,0 12 0,4-2-44,6-11 1,3-3-125,10 7-48,-4-10 0,1-2-50,14-3-929,6-10 0,3-5-330,-14 0 1,0-1 484,0 0 1,2-1 0,-2-2 552,0-6 1,-4 1-1,-1 1 1,2-4 0</inkml:trace>
  <inkml:trace contextRef="#ctx0" brushRef="#br0" timeOffset="223331">22937 4490 13504,'2'5'753,"-1"0"-507,16-5 1,8-4 89,0-2 0,4-1 0,2 0-1156,-4 1 1,2-1 0,1 1 0,-1-1 207,-1 0 0,1-1 1,0 0-1,-1 0 273,9-4 1,-1 0-1,-4 2 313,-4 0 0,-2 1-1613,11-5 1,-4-2 1280,-7-7 0,-3 7 0,-20 4 0</inkml:trace>
  <inkml:trace contextRef="#ctx0" brushRef="#br0" timeOffset="223484">23379 4241 11138,'12'4'1856,"-2"-1"-1761,11 9 0,1 4-858,0 0 741,-3-1 1,5 4 0,-5-2 18,1 9-151,-9-5 0,-2 2-3123,-3 12 0,-11-2 588,8-8 2877,-10-13 1,12-6 0,-5-3 0</inkml:trace>
  <inkml:trace contextRef="#ctx0" brushRef="#br0" timeOffset="223947">24526 3909 13727,'0'28'91,"1"0"0,-1 0 1,3 2-1,1-1 1,1-5-137,6 2-39,2-7 0,3-2-3193,12-3 1360,-1-3 1668,-3-14 1479,-11-5-1365,2-16 135,-7 3 391,-3 1 1,-2-1-486,-2-1 0,0 0 212,-1-13 378,0 0-113,0 25-61,0 4 2954,0 3-2989,-5 2-511,11 4 804,7 21-482,8-2-1376,-6-1 1,-1 2 1277,-2-5 0,-1 1-5,2 1 1,0 1-354,-4 0 1,2 2 357,3-3 0,1 2 0,-1 2 56,-3 3 0,-3 2 0,2-1-3,7 6 0,-2 0 18,-7 2 1,-7-3 62,-12-5-102,-5-11 1,-3-1-60,3-4 1,0 0-81,-6 2 1,-2-1 87,-3-4 1,2-1 18,-5 0-123,-8-3-143,30-12-171,4-6-32,5-7 236,7-5 99,5-6-649,1 11 1,4-3 0,0 1-857,4-5 1,2 0 1259,-4 5 1,0 0-1,-1 3 1,-3 3-1,-2 4 1,-2 3-1</inkml:trace>
  <inkml:trace contextRef="#ctx0" brushRef="#br0" timeOffset="224049">25383 4296 11966,'6'4'1168,"-2"-1"-1792,-4-3 624,0 0 0,0 0 0</inkml:trace>
  <inkml:trace contextRef="#ctx0" brushRef="#br0" timeOffset="227999">27732 3288 5734,'-1'-18'0,"1"4"0</inkml:trace>
  <inkml:trace contextRef="#ctx0" brushRef="#br0" timeOffset="228332">27732 3288 5570,'-19'-34'816,"-1"1"0,5 6 0,3 5-161,6 8-131,6 11-434,0 1 3186,0 1-248,1 7-2843,0 2 295,4 15 0,0 4-348,2 10-574,0-4 1,0 4 396,-2-5 0,0 1 1,0-2-671,0-1 1,1 0 714,-1 1 0,0 2 0,1-3-140,0 1 0,1-4-178,-1-3 1,-1 0 95,1-2 1,-1-2-342,2 5-1114,-4-16 501,-1-5-213,-1-2 886,2-16 0,-2 10 0,1-10 0</inkml:trace>
  <inkml:trace contextRef="#ctx0" brushRef="#br0" timeOffset="230232">27732 3191 7587,'10'3'3276,"-2"-1"-212,-8-2-2644,0 0-652,20-20 106,-9 14 0,17-14-193,3 27 313,-11 2-396,13 9 390,-16 1-4,-3 16 60,-7-7 245,-5 9-29,-20-3-211,4-17 0,-3 0-353,0-1 1,-2-1 339,0-2 1,0-2 103,-15 3-140,12-6-98,-3-2-25,13-4 8,6-1 301,2-1-421,5 0 235,3 2 487,1 1 210,25 16-660,-7-5-72,-2-1 0,2 0 35,10 3-389,-5-5 0,1-1 29,-7-3 0,0 0-160,8 1 1,0-1-1120,0-3 1,-1-3 922,4-2 0,5 0 0,-31-3 0</inkml:trace>
  <inkml:trace contextRef="#ctx0" brushRef="#br0" timeOffset="230552">28146 3426 14241,'-4'0'1397,"0"-1"-2845,4 1 538,36-4 520,-21-2 390,8 0 0,-3-4 174,-12-6 952,-8-4-507,-5 8-6,-12 3-515,5 7 9,-4 3-68,-8 21-39,9-5-433,4 0 0,1 1 425,4 6-3269,4 10 3123,5-10 70,4 5-1131,19-7-110,3-11-89,7-2 1414,-9-19 0,-3-2 0,-6 3 0,11-12 0</inkml:trace>
  <inkml:trace contextRef="#ctx0" brushRef="#br0" timeOffset="230782">28312 3191 12890,'-2'-4'1381,"1"0"-569,1 4-784,4 37-89,2 0-1578,-2-9 1,0 1 1365,0-6 0,0-2 273,3 7 924,2 9-1045,1-6 40,0-3 346,1-8-713,-6-13-76,3-2-215,-8-4-2538,22-2 2603,-14-1 0,13 0 0,-16 0 1</inkml:trace>
  <inkml:trace contextRef="#ctx0" brushRef="#br0" timeOffset="231183">28547 3329 12092,'-8'-2'958,"2"1"-207,6 1-616,2 36-135,-1-19-49,2 8 0,2 2-16,3-7 29,3 0 36,-1-7-224,-4-6-29,0-3 54,0-1 82,-1-2-715,7-7 552,-3-1-210,6-8-683,2-11 562,-4 4 511,4-8 100,-6 10 1411,2-4-784,-6 12-101,-1 0-226,-5 12 804,0 7-530,0 1-339,1 9-154,6 18-81,-1-11-1464,5 12 1257,-2-20-127,3-2 12,0-4 67,2-5-34,1-2-2015,20-18 2304,-6-4 0,1 0 0,-16 4 0</inkml:trace>
  <inkml:trace contextRef="#ctx0" brushRef="#br0" timeOffset="232273">29224 4407 9748,'32'-7'327,"0"0"1,0 1 0,0-1-1,1 1 1,-1-1 0,2 1-1,1 0 1,0-1 0,-2 2-1,-3 0-1392,9-1 1,-3 1-1,2 0 1185,-8 1 0,1 0 0,2-1 0,1 1 0,2-1-36,-1 1 0,2 0 1,1 0-1,2 0 1,0 0-1,-1 0 0,-1 0-209,-2 1 0,-2-1 1,1 1-1,-1 0 0,1-1 1,0 1-1,1 0 110,0-1 1,1 1 0,0-1-1,1 1 1,-1-1 0,1 1 0,-1 0-1,0-1-84,2 1 1,1 0-1,0 0 1,-1 0-1,-1 0 1,-2 0-1,-2 1 18,4-1 0,-4 1 0,-1 0 0,2-1-145,-2 1 0,2 0 0,0 0 0,-1 0 1,-4 0 124,2 0 0,-3 0 0,0 1-43,3 0 1,0-1 0,-2 1-315,-1-1 0,-1 1 324,3 0 0,-5-1 767,-13-2-2003,-13 0 1370,-16-3 0,-6 2 0,5 0 0,-15-4 0</inkml:trace>
  <inkml:trace contextRef="#ctx0" brushRef="#br0" timeOffset="232685">29611 2956 8581,'4'36'3276,"-2"-4"-2900,-2-2 1,0 5-1470,0-5 1,1 3 0,0 1 731,0-4 1,2 2 0,0 0 0,-1 1 220,0 0 0,0-1 0,1 2 0,-1 1 172,2 0 1,1 2-1,-1 1 1,1-1-1,-1-3-217,1 3 1,0-3-1,-1 1 207,1-1 1,-1 1-1,1-1 1,-1-2-21,0-3 1,0-2 0,0 2-199,1 6 1,-1 1-1,0 0 253,0-2 0,-1 0 0,1 0 84,-1 0 1,0-1 0,0-2-170,-2-3 1,1-1 0,-1-2 27,0 1 0,0-3 274,-1 0 1,0-1-518,0-2 1,0 0 1428,0 16-2136,0-16 1,0 0 949,0 8 0,0-6 0,0-13 0</inkml:trace>
  <inkml:trace contextRef="#ctx0" brushRef="#br0" timeOffset="233633">29348 4407 6957,'4'1'-58,"-1"0"-1,-3-1 0,0 0 0</inkml:trace>
  <inkml:trace contextRef="#ctx0" brushRef="#br0" timeOffset="235450">29044 4476 1993,'7'1'2554,"-3"-1"206,-4 0-1523,29-8-836,-18 4-98,8-2 1,1 0 13,-8 2 774,5-1-1083,11-3-16,-1 0-43,7-1 4,-1 1-677,-12 3 724,3-1 1700,5 1-1528,-5 0-91,-1 0 81,1 0-156,-9 2-6,0-1-154,16 1 92,-12-1 62,7 1 1499,-1-1-1496,-14 2-1,3 0 81,5-1-122,-2 0 39,3 0 25,-4 1-25,-5 1-2,0 0-96,1 0 128,8-2 15,-3 1-39,-3-1 2,9 0-2,-18 1 58,15 0-97,-1-2-18,-2 1 48,5-1-58,-4 1-598,3-1 334,-3 0 224,19-4 104,-11 2 70,4-1-65,-10 2 110,-9 2-37,0-1-25,-2 2-56,-2-1-103,0 1 13,1 1 62,-1 0 25,2 0-25,-4 1 28,1 0 345,-3 0 179,-1 0-1401,0 0-1058,-7 2 1033,-1 1 785,-2 0-85,1 2 113,4-3 89,0 0 137,1-1 776,2 0-622,3-1 238,0 0-330,3 0-62,-3 0-39,4 0-479,1-2 0,2 1-83,1-3 458,-6 2 6,1 0 426,-3 1 663,-2 0-1145,-4 3-42,-1 0 50,-1 2 48,2-2 300,1-1 218,1-1 2758,0 1-1626,-4-1-1580,12-2-62,-3-6 54,11-2 8,-2-5-70,0-1-9,3-4 1,1-5-34,3-4 40,-3 3 1,2-3-1020,-4 5 1,2-1 0,-1-1 900,1 0 1,0 0-1,0-2 81,-1-2 0,1-1 0,0 2 39,0 4 0,0 0 0,-1 0-831,-1-1 1,-1-1-1,2-1 714,2 0 1,2 0-1,0-3 68,-4 5 1,1-3-1,1-1 1,0-1-1,0 0 1,-2 3-274,1-1 0,0 1 1,-1 1-1,0-1 1,1 0 327,3-5 1,0-2 0,1 0 0,-1 1-1,-2 4-54,2-4 0,-1 3 1,-2 4-29,1-2 1,-2 4 75,6-7 1309,-1 0-1163,-8 13-85,-7 9 1998,1-2-2059,-5 9 2987,-1 1-3020,0 0 1144,-6 1-1156,3 0-229,-3 0 36,5 1-678,0 0 488,5 1 215,-4-1-1563,4 1-1413,-15 3 1848,3-1 1341,-12 5 0,13-5 0,-2 1 0</inkml:trace>
  <inkml:trace contextRef="#ctx0" brushRef="#br0" timeOffset="236083">30081 4144 0,'4'2'3276,"-1"0"0,-3-2-235,3-1-1692,0 2-1260,3 1 1005,3 9-887,-2 2-52,2 7 1,0 4-187,-3-6 1,0 1 1306,1 5 0,-1-1-1341,2 8-433,-3-11-362,-2-9-501,0 1 1361,-2-7 0,0-3 0,-1-1 0</inkml:trace>
  <inkml:trace contextRef="#ctx0" brushRef="#br0" timeOffset="236957">29017 4517 2400,'23'-6'348,"0"0"0,-5 2 0,2-1-231,14-5 0,5-4 1,-2 1-105,-10 5 0,-3 1 0,2-1-13,10-2 0,1 0 0,1-1-23,-7 3 0,0 0 0,2 0 1,1 0-21,0 0 0,2-1 1,1 1-1,-1 0 1,-1 0-56,2-1 1,-1 1 0,-1 0 0,2 0-317,-1 0 0,2 0 0,-1 0 0,-2 1 0,-5 1-24,2-1 0,-3 1 340,4-1 0,-2 1 1359,-3-1 1880,-22 4-2867,-6 0 1517,-18 2-1788,-20 7 187,6-1-93,4 1 0,-5 1 0,1 1 101,5-1 0,0 0 0,-1 0-223,-6 1 1,-1 1 0,1-1-70,4-1 1,0 0 0,1-1-71,-6 2 0,0-1-22,-2 0 0,0 0-162,-1 1 0,-1-1 506,1 1 0,-1-1 374,7-1 0,-2 1 0,1-1-427,4 0 1,1 0 0,0 0-7,1-1 0,1 1 0,2-1-21,-4 2 1,6-1-115,8-1-667,7-1 950,41-2-246,-8-4 0,3-1 120,7 0 0,2-1-130,-10 0 1,0 0 0,1-1 38,7-2 0,2-1 0,-1 0 39,-7 2 0,0 1 0,0-1-34,0 0 1,1-1 0,1 1 0,-1 0-36,1 0 0,-1 0 0,1 1 0,-1-1-41,6-1 1,0 1 0,1-1 13,1 1 0,0 0 0,-2 0-116,2 0 1,-5 2 77,5-1 867,-20 3-586,-10 1 266,-9 1-498,-27 4-124,0 2 0,-4 0 155,-1 0 0,-3 1 131,7-1 1,-2 1-1,2-1-22,-6 1 1,1 0-35,0 0 0,0 0-74,3-1 1,0 1 898,-8 1 1,3 0-2434,-2 0 736,13-3 0,9-1-1262,18-2 286,9-4-334,4-1 2618,12-6 1,-15 5-1,4-2 1</inkml:trace>
  <inkml:trace contextRef="#ctx0" brushRef="#br0" timeOffset="237701">30067 4255 7716,'0'4'3276,"1"-1"0,-1-3-1635,30-36-1411,-13 15-600,3-3 0,3-4 446,-6 4 1,1-1 0,-1 1-792,2-3 0,0 0 620,1-2 1,3-4 0,-2 2 67,0-1 1,0-1-41,-4 7 1,1-2-1,0-1 1,-1 1-788,1-2 1,-1 0 0,2 0 837,-2 0 1,1-1-1,0 0 1,-1 0 21,-1 1 0,-1 0 1,-1-1-1,1 0-471,0-3 0,0-2 0,-1 1 0,0 1 442,-1 5 1,-2 1 0,1 0-1,-1 1 35,1-3 1,0-1 0,-2 2 0,-1 5-72,5-11 93,2 0 526,-6 17-436,-4 7 1748,-1 2-1869,-4 7 2908,-1 2-3051,-3 4-56,-14 27 241,-1 1-1284,3-2 1,-1 2 1220,3-4 0,0 1 18,-1 3 0,-1 2-556,-1 1 0,0 1 557,6-11 0,-1 0 0,0 1-2,0-1 0,0 0 0,-1 2 1,0 0 1,-1 1 0,-1 1 0,0 1-9,0-1 1,-2 1 0,1 1-1,-1-1 1,1-1-305,-1 2 1,1-1 0,0-1 0,-2 2 311,1-1 0,-1 1 0,0 1 0,0-3 0,3-4-38,-2 4 0,1-3-7,-2 6 0,0-1-196,7-10 1,2-1-404,-3 8 445,3-4 199,6-13 2161,2-10-2035,1-1 1865,2-5-1840,4-4-106,7-11 0,4-6-129,2-3 0,1-2 114,-4 6 0,1-2 0,-1 0-102,1 0 0,0 0 0,-1 0-802,-2 4 0,0-1 0,0 1 757,1-4 0,1 1 0,0-1-67,1-2 0,0 0 1,2-3 122,-4 5 0,3-3 1,0-1-1,1-2 0,-1 2 1,-1 1 119,0 1 1,-1 1 0,0 1 0,1-1 0,-1 0-370,1 0 0,0-2 0,0 0 0,0 1 0,-1 1 0,-1 3 492,4-7 0,-2 4 0,-2 2 157,0 2 1,-2 4 136,2-5 151,-2 5 516,-18 26-653,-4 7-61,-13 18-49,8-11 0,-1 1-376,-4 5 0,0 2-47,-4 3 1,1 2 121,5-9 1,1 0-1,-2 2 42,-2 2 0,-2 1 0,-1 2 1,2 0 11,0 2 1,0 0 0,1 1-1,-1-1-385,2-6 1,1-1 0,-1 0 0,0 1 0,0 0 255,0 4 0,-1 1 0,1 0 0,0-1 0,2-3-503,-1 1 0,0-2 0,1 0 414,-4 6 0,0 1 1,0 0-336,2-2 0,0 1 0,2-2-529,-2 2 1,1-2 505,4-5 1,0-1 0,2-3-587,-4 6 1029,10-21 0,3-4 0,2-4 0</inkml:trace>
  <inkml:trace contextRef="#ctx0" brushRef="#br0" timeOffset="241573">30896 2915 4444,'9'3'2638,"-1"0"-891,-8-3 1479,0 0-1997,-52 82-2312,36-58 1,-3 3 938,4-3 1,-4 4 0,-2 3 0,0 1 0,1-1 0,2-4-677,0 0 1,1-4 0,0 1 0,-2 3 806,-1 3 0,-2 3 0,-2 2 0,1 0 0,1-3 0,3-4 0,1-1 0,3-4 1,-1 1-1,-6 9 0,1-1 0,0 0 0</inkml:trace>
  <inkml:trace contextRef="#ctx0" brushRef="#br0" timeOffset="242536">28810 2045 13103,'5'1'1037,"-1"1"-2676,19 21 1,6 6 86,-5-5 1551,-4-3 0,5 3 0,-4-3-1405,4 2 552,-1-2 481,-1-1 373,-5-10 0,-1 0 0,-2 0 0,7 0 0</inkml:trace>
  <inkml:trace contextRef="#ctx0" brushRef="#br0" timeOffset="242690">29141 2072 12865,'-17'23'930,"1"-1"0,5-5 0,-2 1-930,-3 4 0,-4 3 0,-1 2 0,3-3-1639,-4 7 1,0 0 1011,3-4 1,-1 2 0,1 0 127,3-4 1,0 0 0,2 1-595,1-1 1,1 0 0,1-1 545,-3 7 1,1-3 0,5-5 0,3-5 0,5-12 0</inkml:trace>
  <inkml:trace contextRef="#ctx0" brushRef="#br0" timeOffset="243036">29307 2625 13474,'6'6'1023,"7"12"0,3 2-942,2 1-1120,-1-1 0,4 4 1,-1-2 994,-2-4 1,1 1-151,6 7 1,3 3 0,0 0-562,-2-6 0,0-2 0,-1 2 359,-2-1 0,0 1 0,-1-1-329,2-2 0,0-2 0,-5-3-734,2 0-641,0 1 1507,-12-13 0,-5-1 0,-1-2 0</inkml:trace>
  <inkml:trace contextRef="#ctx0" brushRef="#br0" timeOffset="243239">29348 3025 10855,'3'4'1506,"-2"-1"-15,-1-3-506,58 26-921,-28-18-731,-2 1 0,5 2 0,-3-4 667,-6-6 0,0-3-538,6-4 1,2-2 0,-1-3-556,-4-3 1,-2-1 0,0-1 623,1-1 1,0 0 0,-4-1 0,1-2 0,-6 0 0,-10 2 0</inkml:trace>
  <inkml:trace contextRef="#ctx0" brushRef="#br0" timeOffset="250855">29224 4517 11471,'32'-10'203,"1"0"1,-9 3-1,3-2-220,7-2 0,5-2 1,-3 1-1623,-1 0 1,2 0 1515,-4 0 1,4 0-1,1-1 1,-3 2 122,-5 1 0,-3 1 0,5-1-95,0 1 0,5-2 1,1 0-1,-1 0 1,-5 2-109,-3 2 1,-4 0-1,3 0-472,3 0 0,5-1 1,-3 0-1,-7 3-2548,2 0 3223,5 3 0,-31 2 0,5 2 0</inkml:trace>
  <inkml:trace contextRef="#ctx0" brushRef="#br0" timeOffset="251038">30108 4324 4113,'-2'-6'3074,"0"1"-1534,2 5-1260,0 0-6,11-40-103,-2 15-148,0 3 0,1-6 0,3-3 1,0 1-844,2-2 1,2 0 0,1-1 0,-1 1 759,-1 0 0,0 0 0,1 0 0,1-2 46,-1 4 1,1-2-1,0-1 1,1 1-1,-1 1 1,-2 3 25,4-6 0,-2 4 1,2-5-399,-5 9 0,2-3 1,0-2-1,0-1 1,0 0-1,0 1 0,-3 2 251,4-8 0,-2 2 0,-1 1 0,1-1 1,1 0-1,0-1 0,0 2 0,-3 3 0,-1-4 1,-1 0-1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F32F1C-A509-984F-9E5B-E228248344CD}" type="datetimeFigureOut">
              <a:rPr kumimoji="1" lang="ko-KR" altLang="en-US" smtClean="0"/>
              <a:t>2021. 3. 22.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83281F-892B-614E-B792-481EB2F7C5B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24425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2021. 3. 22.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739254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2021. 3. 22.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477125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2021. 3. 22.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151409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2021. 3. 22.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16088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2021. 3. 22.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610846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2021. 3. 22.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245479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2021. 3. 22.</a:t>
            </a:fld>
            <a:endParaRPr kumimoji="1"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387680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2021. 3. 22.</a:t>
            </a:fld>
            <a:endParaRPr kumimoji="1"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50069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2021. 3. 22.</a:t>
            </a:fld>
            <a:endParaRPr kumimoji="1"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416338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2021. 3. 22.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16049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2021. 3. 22.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955205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CBEE32-551C-D044-9ECF-F871403689A5}" type="datetimeFigureOut">
              <a:rPr kumimoji="1" lang="ko-KR" altLang="en-US" smtClean="0"/>
              <a:t>2021. 3. 22.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168425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tiff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2.tiff"/><Relationship Id="rId7" Type="http://schemas.openxmlformats.org/officeDocument/2006/relationships/image" Target="../media/image1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hyperlink" Target="http://cocoanlab.github.io/" TargetMode="External"/><Relationship Id="rId10" Type="http://schemas.openxmlformats.org/officeDocument/2006/relationships/image" Target="../media/image20.png"/><Relationship Id="rId4" Type="http://schemas.openxmlformats.org/officeDocument/2006/relationships/image" Target="../media/image3.png"/><Relationship Id="rId9" Type="http://schemas.openxmlformats.org/officeDocument/2006/relationships/customXml" Target="../ink/ink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forms.gle/HBybhgMNjEwueaBYA" TargetMode="Externa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3" Type="http://schemas.openxmlformats.org/officeDocument/2006/relationships/image" Target="../media/image2.tiff"/><Relationship Id="rId7" Type="http://schemas.openxmlformats.org/officeDocument/2006/relationships/image" Target="../media/image2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emf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Relationship Id="rId9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24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emf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forms.gle/KEPqqQP5KhxTWobe6" TargetMode="Externa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.tiff"/><Relationship Id="rId7" Type="http://schemas.openxmlformats.org/officeDocument/2006/relationships/customXml" Target="../ink/ink5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tiff"/><Relationship Id="rId7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Relationship Id="rId9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forms.gle/EuazgzdZPJ4A9Fnz7" TargetMode="Externa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1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1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1.xm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2.tiff"/><Relationship Id="rId7" Type="http://schemas.openxmlformats.org/officeDocument/2006/relationships/image" Target="../media/image1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hyperlink" Target="http://cocoanlab.github.io/" TargetMode="External"/><Relationship Id="rId10" Type="http://schemas.openxmlformats.org/officeDocument/2006/relationships/image" Target="../media/image17.png"/><Relationship Id="rId4" Type="http://schemas.openxmlformats.org/officeDocument/2006/relationships/image" Target="../media/image3.png"/><Relationship Id="rId9" Type="http://schemas.openxmlformats.org/officeDocument/2006/relationships/customXml" Target="../ink/ink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203024" y="6058182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11" name="직사각형 10"/>
          <p:cNvSpPr/>
          <p:nvPr/>
        </p:nvSpPr>
        <p:spPr>
          <a:xfrm>
            <a:off x="157451" y="6396756"/>
            <a:ext cx="524137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400" b="1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400" b="1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510187" y="2389681"/>
            <a:ext cx="7171643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accent6">
                    <a:lumMod val="75000"/>
                  </a:schemeClr>
                </a:solidFill>
                <a:latin typeface="Seravek Light" charset="0"/>
                <a:ea typeface="Seravek Light" charset="0"/>
                <a:cs typeface="Seravek Light" charset="0"/>
              </a:rPr>
              <a:t>Spring 2021</a:t>
            </a:r>
          </a:p>
          <a:p>
            <a:pPr algn="ctr"/>
            <a:r>
              <a:rPr lang="en-US" altLang="ko-KR" sz="4800" b="1" dirty="0">
                <a:latin typeface="Seravek Light" charset="0"/>
                <a:ea typeface="Seravek Light" charset="0"/>
                <a:cs typeface="Seravek Light" charset="0"/>
              </a:rPr>
              <a:t>SKKU Biostats and Big data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E078CA0-315B-A648-BEB7-701E1BB65A21}"/>
              </a:ext>
            </a:extLst>
          </p:cNvPr>
          <p:cNvSpPr/>
          <p:nvPr/>
        </p:nvSpPr>
        <p:spPr>
          <a:xfrm>
            <a:off x="95864" y="95865"/>
            <a:ext cx="11997813" cy="6673644"/>
          </a:xfrm>
          <a:prstGeom prst="rect">
            <a:avLst/>
          </a:prstGeom>
          <a:noFill/>
          <a:ln w="1905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18CFDB0F-7FA9-6348-97E9-C9E56D1435D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6275" r="16061" b="25014"/>
          <a:stretch/>
        </p:blipFill>
        <p:spPr>
          <a:xfrm>
            <a:off x="9535849" y="247803"/>
            <a:ext cx="2380475" cy="1634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475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312297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Regression wisdom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07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4607" y="989045"/>
            <a:ext cx="4397770" cy="4747005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48863" y="639933"/>
            <a:ext cx="3801423" cy="3044799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78525" y="3713871"/>
            <a:ext cx="3871761" cy="3066680"/>
          </a:xfrm>
          <a:prstGeom prst="rect">
            <a:avLst/>
          </a:prstGeom>
        </p:spPr>
      </p:pic>
      <p:sp>
        <p:nvSpPr>
          <p:cNvPr id="17" name="텍스트 상자 16"/>
          <p:cNvSpPr txBox="1"/>
          <p:nvPr/>
        </p:nvSpPr>
        <p:spPr>
          <a:xfrm>
            <a:off x="9789950" y="1388737"/>
            <a:ext cx="1936492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i="1" dirty="0">
                <a:solidFill>
                  <a:schemeClr val="accent2">
                    <a:lumMod val="75000"/>
                  </a:schemeClr>
                </a:solidFill>
                <a:latin typeface="Seravek Light" charset="0"/>
                <a:ea typeface="Seravek Light" charset="0"/>
                <a:cs typeface="Seravek Light" charset="0"/>
              </a:rPr>
              <a:t>High leverage</a:t>
            </a:r>
          </a:p>
          <a:p>
            <a:endParaRPr kumimoji="1" lang="en-US" altLang="ko-KR" i="1" dirty="0">
              <a:solidFill>
                <a:schemeClr val="accent2">
                  <a:lumMod val="75000"/>
                </a:schemeClr>
              </a:solidFill>
              <a:latin typeface="Seravek Light" charset="0"/>
              <a:ea typeface="Seravek Light" charset="0"/>
              <a:cs typeface="Seravek Light" charset="0"/>
            </a:endParaRPr>
          </a:p>
          <a:p>
            <a:r>
              <a:rPr kumimoji="1" lang="en-US" altLang="ko-KR" sz="1600" i="1" dirty="0">
                <a:latin typeface="Seravek Light" charset="0"/>
                <a:ea typeface="Seravek Light" charset="0"/>
                <a:cs typeface="Seravek Light" charset="0"/>
              </a:rPr>
              <a:t>changes line a lot</a:t>
            </a:r>
          </a:p>
          <a:p>
            <a:r>
              <a:rPr kumimoji="1" lang="en-US" altLang="ko-KR" sz="1600" i="1" dirty="0">
                <a:latin typeface="Seravek Light" charset="0"/>
                <a:ea typeface="Seravek Light" charset="0"/>
                <a:cs typeface="Seravek Light" charset="0"/>
              </a:rPr>
              <a:t>and increases R</a:t>
            </a:r>
            <a:r>
              <a:rPr kumimoji="1" lang="en-US" altLang="ko-KR" sz="1600" i="1" baseline="30000" dirty="0">
                <a:latin typeface="Seravek Light" charset="0"/>
                <a:ea typeface="Seravek Light" charset="0"/>
                <a:cs typeface="Seravek Light" charset="0"/>
              </a:rPr>
              <a:t>2</a:t>
            </a:r>
            <a:r>
              <a:rPr kumimoji="1" lang="en-US" altLang="ko-KR" sz="1600" i="1" dirty="0">
                <a:latin typeface="Seravek Light" charset="0"/>
                <a:ea typeface="Seravek Light" charset="0"/>
                <a:cs typeface="Seravek Light" charset="0"/>
              </a:rPr>
              <a:t> a lot</a:t>
            </a:r>
            <a:endParaRPr kumimoji="1" lang="ko-KR" altLang="en-US" sz="1600" i="1" dirty="0">
              <a:latin typeface="Seravek Light" charset="0"/>
              <a:ea typeface="Seravek Light" charset="0"/>
              <a:cs typeface="Seravek Light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578A3DAF-D66A-CA46-BC5F-114954FD60A7}"/>
                  </a:ext>
                </a:extLst>
              </p14:cNvPr>
              <p14:cNvContentPartPr/>
              <p14:nvPr/>
            </p14:nvContentPartPr>
            <p14:xfrm>
              <a:off x="6730200" y="695520"/>
              <a:ext cx="4540320" cy="3279240"/>
            </p14:xfrm>
          </p:contentPart>
        </mc:Choice>
        <mc:Fallback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578A3DAF-D66A-CA46-BC5F-114954FD60A7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720840" y="686160"/>
                <a:ext cx="4559040" cy="3297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4072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312297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Regression wisdom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42" name="텍스트 상자 41"/>
          <p:cNvSpPr txBox="1"/>
          <p:nvPr/>
        </p:nvSpPr>
        <p:spPr>
          <a:xfrm>
            <a:off x="1136286" y="989045"/>
            <a:ext cx="11055714" cy="3637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“Bends” is often not apparent in the scatterplot of raw data. Residual plots will help!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Subgroups? Look at the histogram of the residuals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If you already know there are different groups, get the regression lines separately.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Extrapolation is not warranted (sampling bias, generalization error)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No causation!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Outlier!  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Lurking variable (again)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Be cautious in working with summary statistics!</a:t>
            </a:r>
          </a:p>
        </p:txBody>
      </p:sp>
      <p:sp>
        <p:nvSpPr>
          <p:cNvPr id="43" name="직사각형 42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07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3344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162576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Quiz 07-2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9D9E130-10C1-E04C-BF1C-D8AD22ACAE9E}"/>
              </a:ext>
            </a:extLst>
          </p:cNvPr>
          <p:cNvSpPr/>
          <p:nvPr/>
        </p:nvSpPr>
        <p:spPr>
          <a:xfrm>
            <a:off x="3995905" y="2782669"/>
            <a:ext cx="421532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dirty="0">
                <a:latin typeface="Seravek" panose="020B0503040000020004" pitchFamily="34" charset="0"/>
                <a:hlinkClick r:id="rId6"/>
              </a:rPr>
              <a:t>https://forms.gle/HBybhgMNjEwueaBYA</a:t>
            </a:r>
            <a:endParaRPr lang="en-US" altLang="ko-Kore-KR" dirty="0">
              <a:latin typeface="Seravek" panose="020B0503040000020004" pitchFamily="34" charset="0"/>
            </a:endParaRPr>
          </a:p>
          <a:p>
            <a:endParaRPr lang="ko-Kore-KR" altLang="en-US" dirty="0">
              <a:latin typeface="Seravek" panose="020B050304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47762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55101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Re-expressing Data: Tukey’s Ladder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07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23" b="16484"/>
          <a:stretch/>
        </p:blipFill>
        <p:spPr>
          <a:xfrm>
            <a:off x="4942147" y="800144"/>
            <a:ext cx="5622586" cy="5386052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7"/>
          <a:srcRect l="52591" t="22541" r="6865" b="22176"/>
          <a:stretch/>
        </p:blipFill>
        <p:spPr>
          <a:xfrm>
            <a:off x="1457011" y="2013284"/>
            <a:ext cx="2924361" cy="3081232"/>
          </a:xfrm>
          <a:prstGeom prst="rect">
            <a:avLst/>
          </a:prstGeom>
        </p:spPr>
      </p:pic>
      <p:sp>
        <p:nvSpPr>
          <p:cNvPr id="14" name="텍스트 상자 13"/>
          <p:cNvSpPr txBox="1"/>
          <p:nvPr/>
        </p:nvSpPr>
        <p:spPr>
          <a:xfrm>
            <a:off x="3788412" y="2625615"/>
            <a:ext cx="781111" cy="338554"/>
          </a:xfrm>
          <a:prstGeom prst="rect">
            <a:avLst/>
          </a:prstGeom>
          <a:solidFill>
            <a:srgbClr val="FFFFFF">
              <a:alpha val="80000"/>
            </a:srgbClr>
          </a:solidFill>
        </p:spPr>
        <p:txBody>
          <a:bodyPr wrap="none" rtlCol="0">
            <a:spAutoFit/>
          </a:bodyPr>
          <a:lstStyle/>
          <a:p>
            <a:r>
              <a:rPr kumimoji="1" lang="en-US" altLang="ko-KR" sz="160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x, y: up</a:t>
            </a:r>
            <a:endParaRPr kumimoji="1" lang="ko-KR" altLang="en-US" sz="1600" dirty="0">
              <a:solidFill>
                <a:srgbClr val="C00000"/>
              </a:solidFill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7" name="텍스트 상자 16"/>
          <p:cNvSpPr txBox="1"/>
          <p:nvPr/>
        </p:nvSpPr>
        <p:spPr>
          <a:xfrm>
            <a:off x="1200278" y="4487240"/>
            <a:ext cx="1045223" cy="338554"/>
          </a:xfrm>
          <a:prstGeom prst="rect">
            <a:avLst/>
          </a:prstGeom>
          <a:solidFill>
            <a:srgbClr val="FFFFFF">
              <a:alpha val="80000"/>
            </a:srgbClr>
          </a:solidFill>
        </p:spPr>
        <p:txBody>
          <a:bodyPr wrap="none" rtlCol="0">
            <a:spAutoFit/>
          </a:bodyPr>
          <a:lstStyle/>
          <a:p>
            <a:r>
              <a:rPr kumimoji="1" lang="en-US" altLang="ko-KR" sz="1600">
                <a:solidFill>
                  <a:srgbClr val="0070C0"/>
                </a:solidFill>
                <a:latin typeface="Seravek Light" charset="0"/>
                <a:ea typeface="Seravek Light" charset="0"/>
                <a:cs typeface="Seravek Light" charset="0"/>
              </a:rPr>
              <a:t>x, y: down</a:t>
            </a:r>
            <a:endParaRPr kumimoji="1" lang="ko-KR" altLang="en-US" sz="1600" dirty="0">
              <a:solidFill>
                <a:srgbClr val="0070C0"/>
              </a:solidFill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8" name="텍스트 상자 17"/>
          <p:cNvSpPr txBox="1"/>
          <p:nvPr/>
        </p:nvSpPr>
        <p:spPr>
          <a:xfrm>
            <a:off x="1200278" y="2502505"/>
            <a:ext cx="862352" cy="584775"/>
          </a:xfrm>
          <a:prstGeom prst="rect">
            <a:avLst/>
          </a:prstGeom>
          <a:solidFill>
            <a:srgbClr val="FFFFFF">
              <a:alpha val="80000"/>
            </a:srgbClr>
          </a:solidFill>
        </p:spPr>
        <p:txBody>
          <a:bodyPr wrap="none" rtlCol="0">
            <a:spAutoFit/>
          </a:bodyPr>
          <a:lstStyle/>
          <a:p>
            <a:r>
              <a:rPr kumimoji="1" lang="en-US" altLang="ko-KR" sz="1600" dirty="0">
                <a:solidFill>
                  <a:srgbClr val="0070C0"/>
                </a:solidFill>
                <a:latin typeface="Seravek Light" charset="0"/>
                <a:ea typeface="Seravek Light" charset="0"/>
                <a:cs typeface="Seravek Light" charset="0"/>
              </a:rPr>
              <a:t>x: down</a:t>
            </a:r>
          </a:p>
          <a:p>
            <a:r>
              <a:rPr kumimoji="1" lang="en-US" altLang="ko-KR" sz="1600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y: up</a:t>
            </a:r>
            <a:endParaRPr kumimoji="1" lang="ko-KR" altLang="en-US" sz="1600" dirty="0">
              <a:solidFill>
                <a:srgbClr val="C00000"/>
              </a:solidFill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9" name="텍스트 상자 18"/>
          <p:cNvSpPr txBox="1"/>
          <p:nvPr/>
        </p:nvSpPr>
        <p:spPr>
          <a:xfrm>
            <a:off x="3385622" y="4487240"/>
            <a:ext cx="853311" cy="584775"/>
          </a:xfrm>
          <a:prstGeom prst="rect">
            <a:avLst/>
          </a:prstGeom>
          <a:solidFill>
            <a:srgbClr val="FFFFFF">
              <a:alpha val="80000"/>
            </a:srgbClr>
          </a:solidFill>
        </p:spPr>
        <p:txBody>
          <a:bodyPr wrap="none" rtlCol="0">
            <a:spAutoFit/>
          </a:bodyPr>
          <a:lstStyle/>
          <a:p>
            <a:r>
              <a:rPr kumimoji="1" lang="en-US" altLang="ko-KR" sz="1600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x: up</a:t>
            </a:r>
          </a:p>
          <a:p>
            <a:r>
              <a:rPr kumimoji="1" lang="en-US" altLang="ko-KR" sz="1600" dirty="0">
                <a:solidFill>
                  <a:srgbClr val="0070C0"/>
                </a:solidFill>
                <a:latin typeface="Seravek Light" charset="0"/>
                <a:ea typeface="Seravek Light" charset="0"/>
                <a:cs typeface="Seravek Light" charset="0"/>
              </a:rPr>
              <a:t>y: down</a:t>
            </a:r>
            <a:endParaRPr kumimoji="1" lang="ko-KR" altLang="en-US" sz="1600" dirty="0">
              <a:solidFill>
                <a:srgbClr val="0070C0"/>
              </a:solidFill>
              <a:latin typeface="Seravek Light" charset="0"/>
              <a:ea typeface="Seravek Light" charset="0"/>
              <a:cs typeface="Seravek Light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8F84B0A0-B643-324F-ACC3-C7B5136ACEA8}"/>
                  </a:ext>
                </a:extLst>
              </p14:cNvPr>
              <p14:cNvContentPartPr/>
              <p14:nvPr/>
            </p14:nvContentPartPr>
            <p14:xfrm>
              <a:off x="1248480" y="850320"/>
              <a:ext cx="3366000" cy="3761640"/>
            </p14:xfrm>
          </p:contentPart>
        </mc:Choice>
        <mc:Fallback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8F84B0A0-B643-324F-ACC3-C7B5136ACEA8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239120" y="840960"/>
                <a:ext cx="3384720" cy="3780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641862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55101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Re-expressing Data: Tukey’s Ladder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07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23" b="16484"/>
          <a:stretch/>
        </p:blipFill>
        <p:spPr>
          <a:xfrm>
            <a:off x="4942147" y="800144"/>
            <a:ext cx="5622586" cy="5386052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7"/>
          <a:srcRect t="5963" b="50527"/>
          <a:stretch/>
        </p:blipFill>
        <p:spPr>
          <a:xfrm>
            <a:off x="697612" y="1711816"/>
            <a:ext cx="3931109" cy="1705152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9E211209-D4BB-8D48-91A1-E1C8C131FEE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57251" b="-1"/>
          <a:stretch/>
        </p:blipFill>
        <p:spPr>
          <a:xfrm>
            <a:off x="697612" y="3617494"/>
            <a:ext cx="3931109" cy="1675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5996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E744465-A880-8A43-BB35-994C828A8CD3}"/>
              </a:ext>
            </a:extLst>
          </p:cNvPr>
          <p:cNvSpPr/>
          <p:nvPr/>
        </p:nvSpPr>
        <p:spPr>
          <a:xfrm>
            <a:off x="4079646" y="2782669"/>
            <a:ext cx="422275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ore-KR" dirty="0">
                <a:latin typeface="Seravek" panose="020B0503040000020004" pitchFamily="34" charset="0"/>
                <a:hlinkClick r:id="rId6"/>
              </a:rPr>
              <a:t>https://forms.gle/KEPqqQP5KhxTWobe6</a:t>
            </a:r>
            <a:endParaRPr lang="en" altLang="ko-Kore-KR" dirty="0">
              <a:latin typeface="Seravek" panose="020B0503040000020004" pitchFamily="34" charset="0"/>
            </a:endParaRPr>
          </a:p>
          <a:p>
            <a:endParaRPr lang="ko-Kore-KR" altLang="en-US" dirty="0">
              <a:latin typeface="Seravek" panose="020B0503040000020004" pitchFamily="34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2866524-62F3-8046-BE2D-A887F902F6B9}"/>
              </a:ext>
            </a:extLst>
          </p:cNvPr>
          <p:cNvSpPr/>
          <p:nvPr/>
        </p:nvSpPr>
        <p:spPr>
          <a:xfrm>
            <a:off x="216491" y="222608"/>
            <a:ext cx="163057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Quiz 07-3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673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504817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Re-expressing Data: Logarithms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07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3412" y="1743367"/>
            <a:ext cx="9840686" cy="2158760"/>
          </a:xfrm>
          <a:prstGeom prst="rect">
            <a:avLst/>
          </a:prstGeom>
        </p:spPr>
      </p:pic>
      <p:sp>
        <p:nvSpPr>
          <p:cNvPr id="20" name="텍스트 상자 19"/>
          <p:cNvSpPr txBox="1"/>
          <p:nvPr/>
        </p:nvSpPr>
        <p:spPr>
          <a:xfrm>
            <a:off x="1136286" y="989045"/>
            <a:ext cx="11055714" cy="54107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When none of the data values is zero or negative: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Watch out for negative data values</a:t>
            </a:r>
          </a:p>
          <a:p>
            <a:pPr marL="771525" lvl="1" indent="-314325">
              <a:lnSpc>
                <a:spcPct val="160000"/>
              </a:lnSpc>
              <a:buFont typeface="Wingdings" charset="2"/>
              <a:buChar char="Ø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one possible cure for zeros and small negative values is to add a constant.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Watch for data far from 1</a:t>
            </a:r>
          </a:p>
          <a:p>
            <a:pPr marL="771525" lvl="1" indent="-314325">
              <a:lnSpc>
                <a:spcPct val="160000"/>
              </a:lnSpc>
              <a:buFont typeface="Wingdings" charset="2"/>
              <a:buChar char="Ø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may not be much affected by re-expression</a:t>
            </a:r>
          </a:p>
          <a:p>
            <a:pPr marL="771525" lvl="1" indent="-314325">
              <a:lnSpc>
                <a:spcPct val="160000"/>
              </a:lnSpc>
              <a:buFont typeface="Wingdings" charset="2"/>
              <a:buChar char="Ø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consider subtracting a constant to bring them back near 1 (e.g., years, 2000 -&gt; 1)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3" name="잉크 2">
                <a:extLst>
                  <a:ext uri="{FF2B5EF4-FFF2-40B4-BE49-F238E27FC236}">
                    <a16:creationId xmlns:a16="http://schemas.microsoft.com/office/drawing/2014/main" id="{C40C3024-011B-3244-9D73-0D391D6C33D1}"/>
                  </a:ext>
                </a:extLst>
              </p14:cNvPr>
              <p14:cNvContentPartPr/>
              <p14:nvPr/>
            </p14:nvContentPartPr>
            <p14:xfrm>
              <a:off x="3039480" y="559440"/>
              <a:ext cx="8320320" cy="5790240"/>
            </p14:xfrm>
          </p:contentPart>
        </mc:Choice>
        <mc:Fallback>
          <p:pic>
            <p:nvPicPr>
              <p:cNvPr id="3" name="잉크 2">
                <a:extLst>
                  <a:ext uri="{FF2B5EF4-FFF2-40B4-BE49-F238E27FC236}">
                    <a16:creationId xmlns:a16="http://schemas.microsoft.com/office/drawing/2014/main" id="{C40C3024-011B-3244-9D73-0D391D6C33D1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030120" y="550080"/>
                <a:ext cx="8339040" cy="5808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25966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07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17582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Key Points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5" name="텍스트 상자 14"/>
          <p:cNvSpPr txBox="1"/>
          <p:nvPr/>
        </p:nvSpPr>
        <p:spPr>
          <a:xfrm>
            <a:off x="1136286" y="989045"/>
            <a:ext cx="7638630" cy="18651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60000"/>
              </a:lnSpc>
            </a:pPr>
            <a:r>
              <a:rPr lang="en-US" altLang="ko-KR" b="1" dirty="0">
                <a:solidFill>
                  <a:srgbClr val="002060"/>
                </a:solidFill>
                <a:latin typeface="Seravek Light" charset="0"/>
                <a:ea typeface="Seravek Light" charset="0"/>
                <a:cs typeface="Seravek Light" charset="0"/>
              </a:rPr>
              <a:t>Chapter 9 and 10: Regression wisdom, re-expressing data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Bends, subgroups, outliers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Cautious about extrapolation, causation, lurking variables, summary stats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Tukey’s ladder</a:t>
            </a:r>
          </a:p>
        </p:txBody>
      </p:sp>
    </p:spTree>
    <p:extLst>
      <p:ext uri="{BB962C8B-B14F-4D97-AF65-F5344CB8AC3E}">
        <p14:creationId xmlns:p14="http://schemas.microsoft.com/office/powerpoint/2010/main" val="4891754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54117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69202" y="116699"/>
            <a:ext cx="28841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latin typeface="Seravek Light" charset="0"/>
                <a:ea typeface="Seravek Light" charset="0"/>
                <a:cs typeface="Seravek Light" charset="0"/>
              </a:rPr>
              <a:t>GBME </a:t>
            </a:r>
            <a:r>
              <a:rPr lang="ko-KR" altLang="en-US" sz="1600" dirty="0">
                <a:latin typeface="Seravek Light" charset="0"/>
                <a:ea typeface="Seravek Light" charset="0"/>
                <a:cs typeface="Seravek Light" charset="0"/>
              </a:rPr>
              <a:t>Probability and Statistics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9782467" y="102769"/>
            <a:ext cx="230150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600" dirty="0">
                <a:latin typeface="Seravek Light" charset="0"/>
                <a:ea typeface="Seravek Light" charset="0"/>
                <a:cs typeface="Seravek Light" charset="0"/>
              </a:rPr>
              <a:t>Lecture 07</a:t>
            </a:r>
            <a:endParaRPr lang="ko-KR" altLang="en-US" sz="16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005054" y="2120740"/>
            <a:ext cx="10181954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800" dirty="0">
                <a:solidFill>
                  <a:schemeClr val="accent6">
                    <a:lumMod val="75000"/>
                  </a:schemeClr>
                </a:solidFill>
                <a:latin typeface="Seravek Light" charset="0"/>
                <a:ea typeface="Seravek Light" charset="0"/>
                <a:cs typeface="Seravek Light" charset="0"/>
              </a:rPr>
              <a:t>Lecture 07</a:t>
            </a:r>
            <a:endParaRPr lang="en-US" altLang="ko-KR" sz="4800" dirty="0">
              <a:latin typeface="Seravek Light" charset="0"/>
              <a:ea typeface="Seravek Light" charset="0"/>
              <a:cs typeface="Seravek Light" charset="0"/>
            </a:endParaRPr>
          </a:p>
          <a:p>
            <a:pPr algn="ctr"/>
            <a:r>
              <a:rPr lang="en-US" altLang="ko-KR" sz="4800" dirty="0">
                <a:latin typeface="Seravek Light" charset="0"/>
                <a:ea typeface="Seravek Light" charset="0"/>
                <a:cs typeface="Seravek Light" charset="0"/>
              </a:rPr>
              <a:t>Regression wisdom, re-expressing data</a:t>
            </a:r>
          </a:p>
        </p:txBody>
      </p:sp>
    </p:spTree>
    <p:extLst>
      <p:ext uri="{BB962C8B-B14F-4D97-AF65-F5344CB8AC3E}">
        <p14:creationId xmlns:p14="http://schemas.microsoft.com/office/powerpoint/2010/main" val="20555252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07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300858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Review: Key Points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텍스트 상자 14"/>
              <p:cNvSpPr txBox="1"/>
              <p:nvPr/>
            </p:nvSpPr>
            <p:spPr>
              <a:xfrm>
                <a:off x="1136286" y="989045"/>
                <a:ext cx="10111871" cy="53214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60000"/>
                  </a:lnSpc>
                </a:pPr>
                <a:r>
                  <a:rPr lang="en-US" altLang="ko-KR" b="1" dirty="0">
                    <a:solidFill>
                      <a:srgbClr val="002060"/>
                    </a:solidFill>
                    <a:latin typeface="Seravek Light" charset="0"/>
                    <a:ea typeface="Seravek Light" charset="0"/>
                    <a:cs typeface="Seravek Light" charset="0"/>
                  </a:rPr>
                  <a:t>Chapter 8: Linear Regression</a:t>
                </a:r>
              </a:p>
              <a:p>
                <a:pPr marL="314325" indent="-314325">
                  <a:lnSpc>
                    <a:spcPct val="16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residual = Observed value (𝑦) – Predicted value (𝑦 ̂)</a:t>
                </a:r>
              </a:p>
              <a:p>
                <a:pPr marL="314325" indent="-314325">
                  <a:lnSpc>
                    <a:spcPct val="16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Line of “best fit”: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>
                        <a:latin typeface="Cambria Math" charset="0"/>
                        <a:ea typeface="Seravek Light" charset="0"/>
                        <a:cs typeface="Seravek Light" charset="0"/>
                      </a:rPr>
                      <m:t>arg</m:t>
                    </m:r>
                    <m:r>
                      <a:rPr lang="en-US" altLang="ko-KR">
                        <a:latin typeface="Cambria Math" charset="0"/>
                        <a:ea typeface="Seravek Light" charset="0"/>
                        <a:cs typeface="Seravek Light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ko-KR">
                        <a:latin typeface="Cambria Math" charset="0"/>
                        <a:ea typeface="Seravek Light" charset="0"/>
                        <a:cs typeface="Seravek Light" charset="0"/>
                      </a:rPr>
                      <m:t>min</m:t>
                    </m:r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sSupPr>
                      <m:e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naryPr>
                          <m:sub/>
                          <m:sup/>
                          <m:e>
                            <m:r>
                              <a:rPr lang="en-US" altLang="ko-KR" i="1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(</m:t>
                            </m:r>
                            <m:r>
                              <a:rPr lang="en-US" altLang="ko-KR" i="1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𝑦</m:t>
                            </m:r>
                            <m:r>
                              <a:rPr lang="en-US" altLang="ko-KR" i="1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−</m:t>
                            </m:r>
                            <m:acc>
                              <m:accPr>
                                <m:chr m:val="̂"/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  <a:ea typeface="Seravek Light" charset="0"/>
                                    <a:cs typeface="Seravek Light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i="1">
                                    <a:latin typeface="Cambria Math" charset="0"/>
                                    <a:ea typeface="Seravek Light" charset="0"/>
                                    <a:cs typeface="Seravek Light" charset="0"/>
                                  </a:rPr>
                                  <m:t>𝑦</m:t>
                                </m:r>
                              </m:e>
                            </m:acc>
                            <m:r>
                              <a:rPr lang="en-US" altLang="ko-KR" i="1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)</m:t>
                            </m:r>
                          </m:e>
                        </m:nary>
                      </m:e>
                      <m:sup>
                        <m:r>
                          <a:rPr lang="en-US" altLang="ko-KR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altLang="ko-KR" i="1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naryPr>
                      <m:sub/>
                      <m:sup/>
                      <m:e>
                        <m:sSubSup>
                          <m:sSubSup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sSubSupPr>
                          <m:e>
                            <m:r>
                              <a:rPr lang="en-US" altLang="ko-KR" i="1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ko-KR" i="1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2</m:t>
                            </m:r>
                          </m:sup>
                        </m:sSubSup>
                      </m:e>
                    </m:nary>
                  </m:oMath>
                </a14:m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:  </a:t>
                </a:r>
                <a:r>
                  <a:rPr lang="en-US" altLang="ko-KR" i="1" dirty="0">
                    <a:latin typeface="Seravek Light" charset="0"/>
                    <a:ea typeface="Seravek Light" charset="0"/>
                    <a:cs typeface="Seravek Light" charset="0"/>
                  </a:rPr>
                  <a:t>Least squares 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line</a:t>
                </a:r>
              </a:p>
              <a:p>
                <a:pPr marL="314325" indent="-314325">
                  <a:lnSpc>
                    <a:spcPct val="16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D</a:t>
                </a:r>
              </a:p>
              <a:p>
                <a:pPr marL="314325" indent="-314325">
                  <a:lnSpc>
                    <a:spcPct val="160000"/>
                  </a:lnSpc>
                  <a:buFont typeface="Arial" charset="0"/>
                  <a:buChar char="•"/>
                </a:pPr>
                <a:endParaRPr lang="en-US" altLang="ko-KR" sz="1000" dirty="0">
                  <a:latin typeface="Seravek Light" charset="0"/>
                  <a:ea typeface="Seravek Light" charset="0"/>
                  <a:cs typeface="Seravek Light" charset="0"/>
                </a:endParaRPr>
              </a:p>
              <a:p>
                <a:pPr marL="314325" indent="-314325">
                  <a:lnSpc>
                    <a:spcPct val="16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Residuals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charset="0"/>
                        <a:ea typeface="Seravek Light" charset="0"/>
                        <a:cs typeface="Seravek Light" charset="0"/>
                      </a:rPr>
                      <m:t>𝑒</m:t>
                    </m:r>
                    <m:r>
                      <a:rPr lang="en-US" altLang="ko-KR" i="1">
                        <a:latin typeface="Cambria Math" charset="0"/>
                        <a:ea typeface="Seravek Light" charset="0"/>
                        <a:cs typeface="Seravek Light" charset="0"/>
                      </a:rPr>
                      <m:t>=</m:t>
                    </m:r>
                    <m:r>
                      <a:rPr lang="en-US" altLang="ko-KR" i="1">
                        <a:latin typeface="Cambria Math" charset="0"/>
                        <a:ea typeface="Seravek Light" charset="0"/>
                        <a:cs typeface="Seravek Light" charset="0"/>
                      </a:rPr>
                      <m:t>𝑦</m:t>
                    </m:r>
                    <m:r>
                      <a:rPr lang="en-US" altLang="ko-KR" i="1">
                        <a:latin typeface="Cambria Math" charset="0"/>
                        <a:ea typeface="Seravek Light" charset="0"/>
                        <a:cs typeface="Seravek Light" charset="0"/>
                      </a:rPr>
                      <m:t> − </m:t>
                    </m:r>
                    <m:acc>
                      <m:accPr>
                        <m:chr m:val="̂"/>
                        <m:ctrlPr>
                          <a:rPr lang="en-US" altLang="ko-KR" i="1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accPr>
                      <m:e>
                        <m:r>
                          <a:rPr lang="en-US" altLang="ko-KR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𝑦</m:t>
                        </m:r>
                      </m:e>
                    </m:acc>
                  </m:oMath>
                </a14:m>
                <a:endParaRPr lang="en-US" altLang="ko-KR" dirty="0">
                  <a:latin typeface="Seravek Light" charset="0"/>
                  <a:ea typeface="Seravek Light" charset="0"/>
                  <a:cs typeface="Seravek Light" charset="0"/>
                </a:endParaRPr>
              </a:p>
              <a:p>
                <a:pPr marL="314325" indent="-314325">
                  <a:lnSpc>
                    <a:spcPct val="16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DATA = MODEL + RESIDUAL: </a:t>
                </a:r>
                <a14:m>
                  <m:oMath xmlns:m="http://schemas.openxmlformats.org/officeDocument/2006/math">
                    <m:r>
                      <a:rPr kumimoji="1" lang="en-US" altLang="ko-KR" i="1">
                        <a:solidFill>
                          <a:srgbClr val="C00000"/>
                        </a:solidFill>
                        <a:latin typeface="Cambria Math" charset="0"/>
                      </a:rPr>
                      <m:t>𝑦</m:t>
                    </m:r>
                    <m:r>
                      <a:rPr kumimoji="1" lang="en-US" altLang="ko-KR" i="1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kumimoji="1"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i="1">
                            <a:latin typeface="Cambria Math" charset="0"/>
                          </a:rPr>
                          <m:t>𝑏</m:t>
                        </m:r>
                      </m:e>
                      <m:sub>
                        <m:r>
                          <a:rPr kumimoji="1" lang="en-US" altLang="ko-KR" i="1"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kumimoji="1" lang="en-US" altLang="ko-KR" i="1">
                        <a:latin typeface="Cambria Math" charset="0"/>
                      </a:rPr>
                      <m:t>+ </m:t>
                    </m:r>
                    <m:sSub>
                      <m:sSubPr>
                        <m:ctrlPr>
                          <a:rPr kumimoji="1"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i="1">
                            <a:latin typeface="Cambria Math" charset="0"/>
                          </a:rPr>
                          <m:t>𝑏</m:t>
                        </m:r>
                      </m:e>
                      <m:sub>
                        <m:r>
                          <a:rPr kumimoji="1" lang="en-US" altLang="ko-KR" i="1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kumimoji="1" lang="en-US" altLang="ko-KR" i="1">
                        <a:latin typeface="Cambria Math" charset="0"/>
                      </a:rPr>
                      <m:t>𝑥</m:t>
                    </m:r>
                    <m:r>
                      <a:rPr kumimoji="1" lang="en-US" altLang="ko-KR" i="1">
                        <a:latin typeface="Cambria Math" charset="0"/>
                      </a:rPr>
                      <m:t>+</m:t>
                    </m:r>
                    <m:r>
                      <a:rPr kumimoji="1" lang="en-US" altLang="ko-KR" i="1">
                        <a:latin typeface="Cambria Math" charset="0"/>
                      </a:rPr>
                      <m:t>𝑒</m:t>
                    </m:r>
                  </m:oMath>
                </a14:m>
                <a:endParaRPr kumimoji="1" lang="en-US" altLang="ko-KR" dirty="0">
                  <a:latin typeface="Seravek Light" charset="0"/>
                </a:endParaRPr>
              </a:p>
              <a:p>
                <a:pPr marL="314325" indent="-314325">
                  <a:lnSpc>
                    <a:spcPct val="16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Residual plot should show no interesting pattern.</a:t>
                </a:r>
              </a:p>
              <a:p>
                <a:pPr marL="314325" indent="-314325">
                  <a:lnSpc>
                    <a:spcPct val="160000"/>
                  </a:lnSpc>
                  <a:buFont typeface="Arial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𝑅</m:t>
                        </m:r>
                      </m:e>
                      <m:sup>
                        <m:r>
                          <a:rPr lang="en-US" altLang="ko-KR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2</m:t>
                        </m:r>
                      </m:sup>
                    </m:sSup>
                    <m:r>
                      <a:rPr lang="en-US" altLang="ko-KR" i="1">
                        <a:latin typeface="Cambria Math" charset="0"/>
                        <a:ea typeface="Seravek Light" charset="0"/>
                        <a:cs typeface="Seravek Light" charset="0"/>
                      </a:rPr>
                      <m:t>=1−</m:t>
                    </m:r>
                    <m:f>
                      <m:fPr>
                        <m:ctrlPr>
                          <a:rPr lang="mr-IN" altLang="ko-KR" i="1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fPr>
                      <m:num>
                        <m:r>
                          <a:rPr lang="en-US" altLang="ko-KR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𝑆𝑢𝑚</m:t>
                        </m:r>
                        <m:r>
                          <a:rPr lang="en-US" altLang="ko-KR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 </m:t>
                        </m:r>
                        <m:r>
                          <a:rPr lang="en-US" altLang="ko-KR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𝑜𝑓</m:t>
                        </m:r>
                        <m:r>
                          <a:rPr lang="en-US" altLang="ko-KR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 </m:t>
                        </m:r>
                        <m:r>
                          <a:rPr lang="en-US" altLang="ko-KR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𝑠𝑞𝑢𝑎𝑟𝑒𝑑</m:t>
                        </m:r>
                        <m:r>
                          <a:rPr lang="en-US" altLang="ko-KR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 </m:t>
                        </m:r>
                        <m:r>
                          <a:rPr lang="en-US" altLang="ko-KR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𝑟𝑒𝑠𝑖𝑑𝑢𝑎𝑙𝑠</m:t>
                        </m:r>
                      </m:num>
                      <m:den>
                        <m:r>
                          <a:rPr lang="en-US" altLang="ko-KR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𝑆𝑢𝑚</m:t>
                        </m:r>
                        <m:r>
                          <a:rPr lang="en-US" altLang="ko-KR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 </m:t>
                        </m:r>
                        <m:r>
                          <a:rPr lang="en-US" altLang="ko-KR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𝑜𝑓</m:t>
                        </m:r>
                        <m:r>
                          <a:rPr lang="en-US" altLang="ko-KR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 </m:t>
                        </m:r>
                        <m:r>
                          <a:rPr lang="en-US" altLang="ko-KR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𝑠𝑞𝑢𝑎𝑟𝑒𝑑</m:t>
                        </m:r>
                        <m:r>
                          <a:rPr lang="en-US" altLang="ko-KR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 </m:t>
                        </m:r>
                        <m:r>
                          <a:rPr lang="en-US" altLang="ko-KR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𝑑𝑒𝑣𝑖𝑎𝑡𝑖𝑜𝑛</m:t>
                        </m:r>
                        <m:r>
                          <a:rPr lang="en-US" altLang="ko-KR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 </m:t>
                        </m:r>
                        <m:r>
                          <a:rPr lang="en-US" altLang="ko-KR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𝑓𝑟𝑜𝑚</m:t>
                        </m:r>
                        <m:r>
                          <a:rPr lang="en-US" altLang="ko-KR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 </m:t>
                        </m:r>
                        <m:r>
                          <a:rPr lang="en-US" altLang="ko-KR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𝑡h𝑒</m:t>
                        </m:r>
                        <m:r>
                          <a:rPr lang="en-US" altLang="ko-KR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 </m:t>
                        </m:r>
                        <m:r>
                          <a:rPr lang="en-US" altLang="ko-KR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𝑚𝑒𝑎𝑛</m:t>
                        </m:r>
                      </m:den>
                    </m:f>
                    <m:r>
                      <a:rPr lang="en-US" altLang="ko-KR" i="1">
                        <a:latin typeface="Cambria Math" charset="0"/>
                        <a:ea typeface="Seravek Light" charset="0"/>
                        <a:cs typeface="Seravek Light" charset="0"/>
                      </a:rPr>
                      <m:t>=1−</m:t>
                    </m:r>
                    <m:f>
                      <m:fPr>
                        <m:ctrlPr>
                          <a:rPr kumimoji="1" lang="mr-IN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kumimoji="1" lang="mr-IN" altLang="ko-KR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sSup>
                              <m:sSupPr>
                                <m:ctrlPr>
                                  <a:rPr kumimoji="1" lang="mr-IN" altLang="ko-KR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kumimoji="1"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kumimoji="1" lang="en-US" altLang="ko-KR" i="1">
                                        <a:latin typeface="Cambria Math" charset="0"/>
                                      </a:rPr>
                                      <m:t>𝑦</m:t>
                                    </m:r>
                                    <m:r>
                                      <a:rPr kumimoji="1" lang="en-US" altLang="ko-KR" i="1">
                                        <a:latin typeface="Cambria Math" charset="0"/>
                                      </a:rPr>
                                      <m:t>−</m:t>
                                    </m:r>
                                    <m:acc>
                                      <m:accPr>
                                        <m:chr m:val="̂"/>
                                        <m:ctrlPr>
                                          <a:rPr kumimoji="1" lang="en-US" altLang="ko-KR" i="1">
                                            <a:latin typeface="Cambria Math" panose="02040503050406030204" pitchFamily="18" charset="0"/>
                                            <a:ea typeface="Seravek Light" charset="0"/>
                                            <a:cs typeface="Seravek Light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kumimoji="1" lang="en-US" altLang="ko-KR" i="1">
                                            <a:latin typeface="Cambria Math" charset="0"/>
                                            <a:ea typeface="Seravek Light" charset="0"/>
                                            <a:cs typeface="Seravek Light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e>
                                </m:d>
                              </m:e>
                              <m:sup>
                                <m:r>
                                  <a:rPr kumimoji="1" lang="en-US" altLang="ko-KR" i="1">
                                    <a:latin typeface="Cambria Math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num>
                      <m:den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sSup>
                              <m:sSupPr>
                                <m:ctrlPr>
                                  <a:rPr kumimoji="1"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kumimoji="1"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kumimoji="1" lang="en-US" altLang="ko-KR" i="1">
                                        <a:latin typeface="Cambria Math" charset="0"/>
                                      </a:rPr>
                                      <m:t>𝑦</m:t>
                                    </m:r>
                                    <m:r>
                                      <a:rPr kumimoji="1" lang="en-US" altLang="ko-KR" i="1">
                                        <a:latin typeface="Cambria Math" charset="0"/>
                                      </a:rPr>
                                      <m:t>−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kumimoji="1" lang="en-US" altLang="ko-KR" i="1">
                                            <a:latin typeface="Cambria Math" panose="02040503050406030204" pitchFamily="18" charset="0"/>
                                            <a:ea typeface="Seravek Light" charset="0"/>
                                            <a:cs typeface="Seravek Light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kumimoji="1" lang="en-US" altLang="ko-KR" i="1">
                                            <a:latin typeface="Cambria Math" charset="0"/>
                                            <a:ea typeface="Seravek Light" charset="0"/>
                                            <a:cs typeface="Seravek Light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e>
                                </m:d>
                              </m:e>
                              <m:sup>
                                <m:r>
                                  <a:rPr kumimoji="1" lang="en-US" altLang="ko-KR" i="1">
                                    <a:latin typeface="Cambria Math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den>
                    </m:f>
                    <m:r>
                      <a:rPr kumimoji="1" lang="en-US" altLang="ko-KR" b="0" i="0" smtClean="0">
                        <a:latin typeface="Cambria Math" charset="0"/>
                      </a:rPr>
                      <m:t>. </m:t>
                    </m:r>
                  </m:oMath>
                </a14:m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In the linear model, </a:t>
                </a:r>
                <a:r>
                  <a:rPr lang="en-US" altLang="ko-KR" i="1" dirty="0">
                    <a:latin typeface="Seravek Light" charset="0"/>
                    <a:ea typeface="Seravek Light" charset="0"/>
                    <a:cs typeface="Seravek Light" charset="0"/>
                  </a:rPr>
                  <a:t>R</a:t>
                </a:r>
                <a:r>
                  <a:rPr lang="en-US" altLang="ko-KR" baseline="30000" dirty="0">
                    <a:latin typeface="Seravek Light" charset="0"/>
                    <a:ea typeface="Seravek Light" charset="0"/>
                    <a:cs typeface="Seravek Light" charset="0"/>
                  </a:rPr>
                  <a:t>2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 is same with </a:t>
                </a:r>
                <a:r>
                  <a:rPr lang="en-US" altLang="ko-KR" i="1" dirty="0">
                    <a:latin typeface="Seravek Light" charset="0"/>
                    <a:ea typeface="Seravek Light" charset="0"/>
                    <a:cs typeface="Seravek Light" charset="0"/>
                  </a:rPr>
                  <a:t>r</a:t>
                </a:r>
                <a:r>
                  <a:rPr lang="en-US" altLang="ko-KR" baseline="30000" dirty="0">
                    <a:latin typeface="Seravek Light" charset="0"/>
                    <a:ea typeface="Seravek Light" charset="0"/>
                    <a:cs typeface="Seravek Light" charset="0"/>
                  </a:rPr>
                  <a:t>2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.</a:t>
                </a:r>
              </a:p>
              <a:p>
                <a:pPr marL="314325" indent="-314325">
                  <a:lnSpc>
                    <a:spcPct val="16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Predicting y with x and predicting x with y are different!</a:t>
                </a:r>
              </a:p>
              <a:p>
                <a:pPr marL="314325" indent="-314325">
                  <a:lnSpc>
                    <a:spcPct val="16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Regression to the mean: due to some randomness in the data!</a:t>
                </a:r>
              </a:p>
            </p:txBody>
          </p:sp>
        </mc:Choice>
        <mc:Fallback xmlns="">
          <p:sp>
            <p:nvSpPr>
              <p:cNvPr id="15" name="텍스트 상자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6286" y="989045"/>
                <a:ext cx="10111871" cy="5321457"/>
              </a:xfrm>
              <a:prstGeom prst="rect">
                <a:avLst/>
              </a:prstGeom>
              <a:blipFill rotWithShape="0">
                <a:blip r:embed="rId6"/>
                <a:stretch>
                  <a:fillRect l="-4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그룹 2"/>
          <p:cNvGrpSpPr/>
          <p:nvPr/>
        </p:nvGrpSpPr>
        <p:grpSpPr>
          <a:xfrm>
            <a:off x="1423708" y="2359159"/>
            <a:ext cx="5630450" cy="791898"/>
            <a:chOff x="1133466" y="2360523"/>
            <a:chExt cx="5630450" cy="791898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133466" y="2560546"/>
              <a:ext cx="1561194" cy="515689"/>
            </a:xfrm>
            <a:prstGeom prst="rect">
              <a:avLst/>
            </a:prstGeom>
          </p:spPr>
        </p:pic>
        <p:grpSp>
          <p:nvGrpSpPr>
            <p:cNvPr id="13" name="그룹 12"/>
            <p:cNvGrpSpPr/>
            <p:nvPr/>
          </p:nvGrpSpPr>
          <p:grpSpPr>
            <a:xfrm>
              <a:off x="2666787" y="2360523"/>
              <a:ext cx="1616058" cy="791898"/>
              <a:chOff x="1136286" y="3268942"/>
              <a:chExt cx="1616058" cy="791898"/>
            </a:xfrm>
          </p:grpSpPr>
          <p:pic>
            <p:nvPicPr>
              <p:cNvPr id="14" name="그림 13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807623" y="3268942"/>
                <a:ext cx="944721" cy="791898"/>
              </a:xfrm>
              <a:prstGeom prst="rect">
                <a:avLst/>
              </a:prstGeom>
            </p:spPr>
          </p:pic>
          <p:sp>
            <p:nvSpPr>
              <p:cNvPr id="16" name="직사각형 15"/>
              <p:cNvSpPr/>
              <p:nvPr/>
            </p:nvSpPr>
            <p:spPr>
              <a:xfrm>
                <a:off x="1136286" y="3501220"/>
                <a:ext cx="77777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Slope,</a:t>
                </a:r>
                <a:endParaRPr lang="ko-KR" altLang="en-US" dirty="0"/>
              </a:p>
            </p:txBody>
          </p:sp>
        </p:grpSp>
        <p:grpSp>
          <p:nvGrpSpPr>
            <p:cNvPr id="17" name="그룹 16"/>
            <p:cNvGrpSpPr/>
            <p:nvPr/>
          </p:nvGrpSpPr>
          <p:grpSpPr>
            <a:xfrm>
              <a:off x="4388209" y="2592801"/>
              <a:ext cx="2375707" cy="369332"/>
              <a:chOff x="1136286" y="5217860"/>
              <a:chExt cx="2375707" cy="369332"/>
            </a:xfrm>
          </p:grpSpPr>
          <p:pic>
            <p:nvPicPr>
              <p:cNvPr id="18" name="그림 17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234263" y="5244604"/>
                <a:ext cx="1277730" cy="315843"/>
              </a:xfrm>
              <a:prstGeom prst="rect">
                <a:avLst/>
              </a:prstGeom>
            </p:spPr>
          </p:pic>
          <p:sp>
            <p:nvSpPr>
              <p:cNvPr id="19" name="직사각형 18"/>
              <p:cNvSpPr/>
              <p:nvPr/>
            </p:nvSpPr>
            <p:spPr>
              <a:xfrm>
                <a:off x="1136286" y="5217860"/>
                <a:ext cx="117506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Intercept, </a:t>
                </a:r>
                <a:endParaRPr lang="ko-KR" alt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5749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157126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Quiz 07-1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9D9E130-10C1-E04C-BF1C-D8AD22ACAE9E}"/>
              </a:ext>
            </a:extLst>
          </p:cNvPr>
          <p:cNvSpPr/>
          <p:nvPr/>
        </p:nvSpPr>
        <p:spPr>
          <a:xfrm>
            <a:off x="4059224" y="2782669"/>
            <a:ext cx="395986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ore-KR" dirty="0">
                <a:latin typeface="Seravek" panose="020B0503040000020004" pitchFamily="34" charset="0"/>
                <a:hlinkClick r:id="rId6"/>
              </a:rPr>
              <a:t>https://forms.gle/EuazgzdZPJ4A9Fnz7</a:t>
            </a:r>
            <a:endParaRPr lang="en" altLang="ko-Kore-KR" dirty="0">
              <a:latin typeface="Seravek" panose="020B0503040000020004" pitchFamily="34" charset="0"/>
            </a:endParaRPr>
          </a:p>
          <a:p>
            <a:endParaRPr lang="ko-Kore-KR" altLang="en-US" dirty="0">
              <a:latin typeface="Seravek" panose="020B050304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88772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312297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Regression wisdom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42" name="텍스트 상자 41"/>
          <p:cNvSpPr txBox="1"/>
          <p:nvPr/>
        </p:nvSpPr>
        <p:spPr>
          <a:xfrm>
            <a:off x="1136287" y="989045"/>
            <a:ext cx="9957812" cy="4928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“Bends” is often not apparent in the scatterplot of raw data. Residual plots will help!</a:t>
            </a:r>
          </a:p>
        </p:txBody>
      </p:sp>
      <p:sp>
        <p:nvSpPr>
          <p:cNvPr id="43" name="직사각형 42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07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88487" y="1690955"/>
            <a:ext cx="4180715" cy="2357211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5315577" y="1690955"/>
            <a:ext cx="914400" cy="11857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16580" y="1690956"/>
            <a:ext cx="4018532" cy="2353194"/>
          </a:xfrm>
          <a:prstGeom prst="rect">
            <a:avLst/>
          </a:prstGeom>
        </p:spPr>
      </p:pic>
      <p:sp>
        <p:nvSpPr>
          <p:cNvPr id="10" name="자유형 9"/>
          <p:cNvSpPr/>
          <p:nvPr/>
        </p:nvSpPr>
        <p:spPr>
          <a:xfrm>
            <a:off x="6828183" y="1958009"/>
            <a:ext cx="2753139" cy="1026891"/>
          </a:xfrm>
          <a:custGeom>
            <a:avLst/>
            <a:gdLst>
              <a:gd name="connsiteX0" fmla="*/ 0 w 2753139"/>
              <a:gd name="connsiteY0" fmla="*/ 0 h 1026891"/>
              <a:gd name="connsiteX1" fmla="*/ 278295 w 2753139"/>
              <a:gd name="connsiteY1" fmla="*/ 785191 h 1026891"/>
              <a:gd name="connsiteX2" fmla="*/ 964095 w 2753139"/>
              <a:gd name="connsiteY2" fmla="*/ 1023730 h 1026891"/>
              <a:gd name="connsiteX3" fmla="*/ 1908313 w 2753139"/>
              <a:gd name="connsiteY3" fmla="*/ 655982 h 1026891"/>
              <a:gd name="connsiteX4" fmla="*/ 2753139 w 2753139"/>
              <a:gd name="connsiteY4" fmla="*/ 129208 h 1026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53139" h="1026891">
                <a:moveTo>
                  <a:pt x="0" y="0"/>
                </a:moveTo>
                <a:cubicBezTo>
                  <a:pt x="58806" y="307285"/>
                  <a:pt x="117613" y="614570"/>
                  <a:pt x="278295" y="785191"/>
                </a:cubicBezTo>
                <a:cubicBezTo>
                  <a:pt x="438977" y="955812"/>
                  <a:pt x="692425" y="1045265"/>
                  <a:pt x="964095" y="1023730"/>
                </a:cubicBezTo>
                <a:cubicBezTo>
                  <a:pt x="1235765" y="1002195"/>
                  <a:pt x="1610139" y="805069"/>
                  <a:pt x="1908313" y="655982"/>
                </a:cubicBezTo>
                <a:cubicBezTo>
                  <a:pt x="2206487" y="506895"/>
                  <a:pt x="2479813" y="318051"/>
                  <a:pt x="2753139" y="129208"/>
                </a:cubicBezTo>
              </a:path>
            </a:pathLst>
          </a:cu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30111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312297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Regression wisdom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42" name="텍스트 상자 41"/>
          <p:cNvSpPr txBox="1"/>
          <p:nvPr/>
        </p:nvSpPr>
        <p:spPr>
          <a:xfrm>
            <a:off x="1136287" y="989045"/>
            <a:ext cx="9957812" cy="978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“Bends” is often not apparent in the scatterplot of raw data. Residual plots will help!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Subgroups? Look at the histogram of the residuals</a:t>
            </a:r>
          </a:p>
        </p:txBody>
      </p:sp>
      <p:sp>
        <p:nvSpPr>
          <p:cNvPr id="43" name="직사각형 42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07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98656" y="2138349"/>
            <a:ext cx="4066770" cy="3822537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15193" y="2138349"/>
            <a:ext cx="3995684" cy="2998247"/>
          </a:xfrm>
          <a:prstGeom prst="rect">
            <a:avLst/>
          </a:prstGeom>
        </p:spPr>
      </p:pic>
      <p:sp>
        <p:nvSpPr>
          <p:cNvPr id="13" name="자유형 12"/>
          <p:cNvSpPr/>
          <p:nvPr/>
        </p:nvSpPr>
        <p:spPr>
          <a:xfrm>
            <a:off x="4873451" y="3856403"/>
            <a:ext cx="602901" cy="293566"/>
          </a:xfrm>
          <a:custGeom>
            <a:avLst/>
            <a:gdLst>
              <a:gd name="connsiteX0" fmla="*/ 0 w 602901"/>
              <a:gd name="connsiteY0" fmla="*/ 253373 h 293566"/>
              <a:gd name="connsiteX1" fmla="*/ 211015 w 602901"/>
              <a:gd name="connsiteY1" fmla="*/ 12212 h 293566"/>
              <a:gd name="connsiteX2" fmla="*/ 472272 w 602901"/>
              <a:gd name="connsiteY2" fmla="*/ 62454 h 293566"/>
              <a:gd name="connsiteX3" fmla="*/ 602901 w 602901"/>
              <a:gd name="connsiteY3" fmla="*/ 293566 h 293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2901" h="293566">
                <a:moveTo>
                  <a:pt x="0" y="253373"/>
                </a:moveTo>
                <a:cubicBezTo>
                  <a:pt x="66151" y="148702"/>
                  <a:pt x="132303" y="44032"/>
                  <a:pt x="211015" y="12212"/>
                </a:cubicBezTo>
                <a:cubicBezTo>
                  <a:pt x="289727" y="-19608"/>
                  <a:pt x="406958" y="15562"/>
                  <a:pt x="472272" y="62454"/>
                </a:cubicBezTo>
                <a:cubicBezTo>
                  <a:pt x="537586" y="109346"/>
                  <a:pt x="602901" y="293566"/>
                  <a:pt x="602901" y="293566"/>
                </a:cubicBezTo>
              </a:path>
            </a:pathLst>
          </a:cu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자유형 13"/>
          <p:cNvSpPr/>
          <p:nvPr/>
        </p:nvSpPr>
        <p:spPr>
          <a:xfrm>
            <a:off x="2532185" y="3938954"/>
            <a:ext cx="743578" cy="190918"/>
          </a:xfrm>
          <a:custGeom>
            <a:avLst/>
            <a:gdLst>
              <a:gd name="connsiteX0" fmla="*/ 743578 w 743578"/>
              <a:gd name="connsiteY0" fmla="*/ 180870 h 190918"/>
              <a:gd name="connsiteX1" fmla="*/ 381837 w 743578"/>
              <a:gd name="connsiteY1" fmla="*/ 170822 h 190918"/>
              <a:gd name="connsiteX2" fmla="*/ 0 w 743578"/>
              <a:gd name="connsiteY2" fmla="*/ 0 h 190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43578" h="190918">
                <a:moveTo>
                  <a:pt x="743578" y="180870"/>
                </a:moveTo>
                <a:cubicBezTo>
                  <a:pt x="624672" y="190918"/>
                  <a:pt x="505767" y="200967"/>
                  <a:pt x="381837" y="170822"/>
                </a:cubicBezTo>
                <a:cubicBezTo>
                  <a:pt x="257907" y="140677"/>
                  <a:pt x="0" y="0"/>
                  <a:pt x="0" y="0"/>
                </a:cubicBezTo>
              </a:path>
            </a:pathLst>
          </a:cu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8048730" y="2210991"/>
            <a:ext cx="1738365" cy="522514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6703925" y="3888712"/>
            <a:ext cx="1738365" cy="522514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69208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6" grpId="0" animBg="1"/>
      <p:bldP spid="2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312297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Regression wisdom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42" name="텍스트 상자 41"/>
          <p:cNvSpPr txBox="1"/>
          <p:nvPr/>
        </p:nvSpPr>
        <p:spPr>
          <a:xfrm>
            <a:off x="1136287" y="989045"/>
            <a:ext cx="9957812" cy="1421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“Bends” is often not apparent in the scatterplot of raw data. Residual plots will help!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Subgroups? Look at the histogram of the residuals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If you already know there are different groups, get the regression lines separately.</a:t>
            </a:r>
          </a:p>
        </p:txBody>
      </p:sp>
      <p:sp>
        <p:nvSpPr>
          <p:cNvPr id="43" name="직사각형 42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07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39462" y="2654190"/>
            <a:ext cx="5363657" cy="3232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1677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312297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Regression wisdom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42" name="텍스트 상자 41"/>
          <p:cNvSpPr txBox="1"/>
          <p:nvPr/>
        </p:nvSpPr>
        <p:spPr>
          <a:xfrm>
            <a:off x="1136286" y="989045"/>
            <a:ext cx="11055714" cy="27515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“Bends” is often not apparent in the scatterplot of raw data. Residual plots will help!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Subgroups? Look at the histogram of the residuals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If you already know there are different groups, get the regression lines separately.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Extrapolation is not warranted (sampling bias, generalization error)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No causation!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Outlier!</a:t>
            </a:r>
          </a:p>
        </p:txBody>
      </p:sp>
      <p:sp>
        <p:nvSpPr>
          <p:cNvPr id="43" name="직사각형 42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07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3" name="잉크 2">
                <a:extLst>
                  <a:ext uri="{FF2B5EF4-FFF2-40B4-BE49-F238E27FC236}">
                    <a16:creationId xmlns:a16="http://schemas.microsoft.com/office/drawing/2014/main" id="{5947C5CF-0804-B145-97D3-B9D4CF43B8E2}"/>
                  </a:ext>
                </a:extLst>
              </p14:cNvPr>
              <p14:cNvContentPartPr/>
              <p14:nvPr/>
            </p14:nvContentPartPr>
            <p14:xfrm>
              <a:off x="1474200" y="830520"/>
              <a:ext cx="10702800" cy="4527360"/>
            </p14:xfrm>
          </p:contentPart>
        </mc:Choice>
        <mc:Fallback>
          <p:pic>
            <p:nvPicPr>
              <p:cNvPr id="3" name="잉크 2">
                <a:extLst>
                  <a:ext uri="{FF2B5EF4-FFF2-40B4-BE49-F238E27FC236}">
                    <a16:creationId xmlns:a16="http://schemas.microsoft.com/office/drawing/2014/main" id="{5947C5CF-0804-B145-97D3-B9D4CF43B8E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464840" y="821160"/>
                <a:ext cx="10721520" cy="4546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81874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312297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Regression wisdom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07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4607" y="989045"/>
            <a:ext cx="4397770" cy="474700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19460" y="1184611"/>
            <a:ext cx="3407334" cy="282322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88566" y="4007831"/>
            <a:ext cx="4495880" cy="2772720"/>
          </a:xfrm>
          <a:prstGeom prst="rect">
            <a:avLst/>
          </a:prstGeom>
        </p:spPr>
      </p:pic>
      <p:sp>
        <p:nvSpPr>
          <p:cNvPr id="14" name="텍스트 상자 13"/>
          <p:cNvSpPr txBox="1"/>
          <p:nvPr/>
        </p:nvSpPr>
        <p:spPr>
          <a:xfrm>
            <a:off x="9038222" y="3929462"/>
            <a:ext cx="256948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i="1" dirty="0">
                <a:latin typeface="Seravek Light" charset="0"/>
                <a:ea typeface="Seravek Light" charset="0"/>
                <a:cs typeface="Seravek Light" charset="0"/>
              </a:rPr>
              <a:t>Not so much change in line, </a:t>
            </a:r>
          </a:p>
          <a:p>
            <a:r>
              <a:rPr kumimoji="1" lang="en-US" altLang="ko-KR" sz="1600" i="1" dirty="0">
                <a:latin typeface="Seravek Light" charset="0"/>
                <a:ea typeface="Seravek Light" charset="0"/>
                <a:cs typeface="Seravek Light" charset="0"/>
              </a:rPr>
              <a:t>but the outlier drops R</a:t>
            </a:r>
            <a:r>
              <a:rPr kumimoji="1" lang="en-US" altLang="ko-KR" sz="1600" i="1" baseline="30000" dirty="0">
                <a:latin typeface="Seravek Light" charset="0"/>
                <a:ea typeface="Seravek Light" charset="0"/>
                <a:cs typeface="Seravek Light" charset="0"/>
              </a:rPr>
              <a:t>2</a:t>
            </a:r>
            <a:r>
              <a:rPr kumimoji="1" lang="en-US" altLang="ko-KR" sz="1600" i="1" dirty="0">
                <a:latin typeface="Seravek Light" charset="0"/>
                <a:ea typeface="Seravek Light" charset="0"/>
                <a:cs typeface="Seravek Light" charset="0"/>
              </a:rPr>
              <a:t> a lot!</a:t>
            </a:r>
          </a:p>
          <a:p>
            <a:endParaRPr kumimoji="1" lang="en-US" altLang="ko-KR" sz="1600" i="1" dirty="0">
              <a:latin typeface="Seravek Light" charset="0"/>
              <a:ea typeface="Seravek Light" charset="0"/>
              <a:cs typeface="Seravek Light" charset="0"/>
            </a:endParaRPr>
          </a:p>
          <a:p>
            <a:r>
              <a:rPr kumimoji="1" lang="en-US" altLang="ko-KR" sz="1600" i="1" dirty="0">
                <a:solidFill>
                  <a:srgbClr val="0070C0"/>
                </a:solidFill>
                <a:latin typeface="Seravek Light" charset="0"/>
                <a:ea typeface="Seravek Light" charset="0"/>
                <a:cs typeface="Seravek Light" charset="0"/>
              </a:rPr>
              <a:t>R</a:t>
            </a:r>
            <a:r>
              <a:rPr kumimoji="1" lang="en-US" altLang="ko-KR" sz="1600" i="1" baseline="30000" dirty="0">
                <a:solidFill>
                  <a:srgbClr val="0070C0"/>
                </a:solidFill>
                <a:latin typeface="Seravek Light" charset="0"/>
                <a:ea typeface="Seravek Light" charset="0"/>
                <a:cs typeface="Seravek Light" charset="0"/>
              </a:rPr>
              <a:t>2</a:t>
            </a:r>
            <a:r>
              <a:rPr kumimoji="1" lang="en-US" altLang="ko-KR" sz="1600" i="1" dirty="0">
                <a:solidFill>
                  <a:srgbClr val="0070C0"/>
                </a:solidFill>
                <a:latin typeface="Seravek Light" charset="0"/>
                <a:ea typeface="Seravek Light" charset="0"/>
                <a:cs typeface="Seravek Light" charset="0"/>
              </a:rPr>
              <a:t> = .821</a:t>
            </a:r>
            <a:r>
              <a:rPr kumimoji="1" lang="en-US" altLang="ko-KR" sz="1600" i="1" dirty="0">
                <a:latin typeface="Seravek Light" charset="0"/>
                <a:ea typeface="Seravek Light" charset="0"/>
                <a:cs typeface="Seravek Light" charset="0"/>
              </a:rPr>
              <a:t> </a:t>
            </a:r>
            <a:r>
              <a:rPr kumimoji="1" lang="en-US" altLang="ko-KR" sz="1600" i="1" dirty="0">
                <a:latin typeface="Seravek Light" charset="0"/>
                <a:ea typeface="Seravek Light" charset="0"/>
                <a:cs typeface="Seravek Light" charset="0"/>
                <a:sym typeface="Wingdings"/>
              </a:rPr>
              <a:t>  </a:t>
            </a:r>
            <a:r>
              <a:rPr kumimoji="1" lang="en-US" altLang="ko-KR" sz="1600" i="1" dirty="0">
                <a:solidFill>
                  <a:schemeClr val="accent2">
                    <a:lumMod val="75000"/>
                  </a:schemeClr>
                </a:solidFill>
                <a:latin typeface="Seravek Light" charset="0"/>
                <a:ea typeface="Seravek Light" charset="0"/>
                <a:cs typeface="Seravek Light" charset="0"/>
              </a:rPr>
              <a:t>R</a:t>
            </a:r>
            <a:r>
              <a:rPr kumimoji="1" lang="en-US" altLang="ko-KR" sz="1600" i="1" baseline="30000" dirty="0">
                <a:solidFill>
                  <a:schemeClr val="accent2">
                    <a:lumMod val="75000"/>
                  </a:schemeClr>
                </a:solidFill>
                <a:latin typeface="Seravek Light" charset="0"/>
                <a:ea typeface="Seravek Light" charset="0"/>
                <a:cs typeface="Seravek Light" charset="0"/>
              </a:rPr>
              <a:t>2</a:t>
            </a:r>
            <a:r>
              <a:rPr kumimoji="1" lang="en-US" altLang="ko-KR" sz="1600" i="1" dirty="0">
                <a:solidFill>
                  <a:schemeClr val="accent2">
                    <a:lumMod val="75000"/>
                  </a:schemeClr>
                </a:solidFill>
                <a:latin typeface="Seravek Light" charset="0"/>
                <a:ea typeface="Seravek Light" charset="0"/>
                <a:cs typeface="Seravek Light" charset="0"/>
              </a:rPr>
              <a:t> = .428</a:t>
            </a:r>
            <a:endParaRPr kumimoji="1" lang="ko-KR" altLang="en-US" sz="1600" i="1" dirty="0">
              <a:solidFill>
                <a:schemeClr val="accent2">
                  <a:lumMod val="75000"/>
                </a:schemeClr>
              </a:solidFill>
              <a:latin typeface="Seravek Light" charset="0"/>
              <a:ea typeface="Seravek Light" charset="0"/>
              <a:cs typeface="Seravek Light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31386E37-4E0E-6348-8A1B-54D2E979CFC3}"/>
                  </a:ext>
                </a:extLst>
              </p14:cNvPr>
              <p14:cNvContentPartPr/>
              <p14:nvPr/>
            </p14:nvContentPartPr>
            <p14:xfrm>
              <a:off x="356760" y="397440"/>
              <a:ext cx="10849320" cy="4593240"/>
            </p14:xfrm>
          </p:contentPart>
        </mc:Choice>
        <mc:Fallback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31386E37-4E0E-6348-8A1B-54D2E979CFC3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47400" y="388080"/>
                <a:ext cx="10868040" cy="4611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76850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2024</TotalTime>
  <Words>811</Words>
  <Application>Microsoft Macintosh PowerPoint</Application>
  <PresentationFormat>와이드스크린</PresentationFormat>
  <Paragraphs>116</Paragraphs>
  <Slides>17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5" baseType="lpstr">
      <vt:lpstr>맑은 고딕</vt:lpstr>
      <vt:lpstr>Arial</vt:lpstr>
      <vt:lpstr>Cambria Math</vt:lpstr>
      <vt:lpstr>PT Sans Narrow</vt:lpstr>
      <vt:lpstr>Seravek</vt:lpstr>
      <vt:lpstr>Seravek Light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Choong-wan Woo</dc:creator>
  <cp:lastModifiedBy>우충완</cp:lastModifiedBy>
  <cp:revision>388</cp:revision>
  <dcterms:created xsi:type="dcterms:W3CDTF">2017-08-24T21:55:02Z</dcterms:created>
  <dcterms:modified xsi:type="dcterms:W3CDTF">2021-03-22T05:44:29Z</dcterms:modified>
</cp:coreProperties>
</file>